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4"/>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Lst>
  <p:sldSz cy="5143500" cx="9144000"/>
  <p:notesSz cx="6858000" cy="9144000"/>
  <p:embeddedFontLst>
    <p:embeddedFont>
      <p:font typeface="Proxima Nova"/>
      <p:regular r:id="rId99"/>
      <p:bold r:id="rId100"/>
      <p:italic r:id="rId101"/>
      <p:boldItalic r:id="rId102"/>
    </p:embeddedFont>
    <p:embeddedFont>
      <p:font typeface="Roboto Medium"/>
      <p:regular r:id="rId103"/>
      <p:bold r:id="rId104"/>
      <p:italic r:id="rId105"/>
      <p:boldItalic r:id="rId106"/>
    </p:embeddedFont>
    <p:embeddedFont>
      <p:font typeface="Merriweather Light"/>
      <p:regular r:id="rId107"/>
      <p:bold r:id="rId108"/>
      <p:italic r:id="rId109"/>
      <p:boldItalic r:id="rId110"/>
    </p:embeddedFont>
    <p:embeddedFont>
      <p:font typeface="Vidaloka"/>
      <p:regular r:id="rId111"/>
    </p:embeddedFont>
    <p:embeddedFont>
      <p:font typeface="Proxima Nova Semibold"/>
      <p:regular r:id="rId112"/>
      <p:bold r:id="rId113"/>
      <p:boldItalic r:id="rId114"/>
    </p:embeddedFont>
    <p:embeddedFont>
      <p:font typeface="Amatic SC"/>
      <p:regular r:id="rId115"/>
      <p:bold r:id="rId116"/>
    </p:embeddedFont>
    <p:embeddedFont>
      <p:font typeface="Montserrat"/>
      <p:regular r:id="rId117"/>
      <p:bold r:id="rId118"/>
      <p:italic r:id="rId119"/>
      <p:boldItalic r:id="rId120"/>
    </p:embeddedFont>
    <p:embeddedFont>
      <p:font typeface="Lato"/>
      <p:regular r:id="rId121"/>
      <p:bold r:id="rId122"/>
      <p:italic r:id="rId123"/>
      <p:boldItalic r:id="rId124"/>
    </p:embeddedFont>
    <p:embeddedFont>
      <p:font typeface="Open Sans SemiBold"/>
      <p:regular r:id="rId125"/>
      <p:bold r:id="rId126"/>
      <p:italic r:id="rId127"/>
      <p:boldItalic r:id="rId128"/>
    </p:embeddedFont>
    <p:embeddedFont>
      <p:font typeface="Russo One"/>
      <p:regular r:id="rId129"/>
    </p:embeddedFont>
    <p:embeddedFont>
      <p:font typeface="Mako"/>
      <p:regular r:id="rId130"/>
    </p:embeddedFont>
    <p:embeddedFont>
      <p:font typeface="Oswald"/>
      <p:regular r:id="rId131"/>
      <p:bold r:id="rId132"/>
    </p:embeddedFont>
    <p:embeddedFont>
      <p:font typeface="PT Sans"/>
      <p:regular r:id="rId133"/>
      <p:bold r:id="rId134"/>
      <p:italic r:id="rId135"/>
      <p:boldItalic r:id="rId136"/>
    </p:embeddedFont>
    <p:embeddedFont>
      <p:font typeface="Crimson Text"/>
      <p:regular r:id="rId137"/>
      <p:bold r:id="rId138"/>
      <p:italic r:id="rId139"/>
      <p:boldItalic r:id="rId140"/>
    </p:embeddedFont>
    <p:embeddedFont>
      <p:font typeface="Open Sans"/>
      <p:regular r:id="rId141"/>
      <p:bold r:id="rId142"/>
      <p:italic r:id="rId143"/>
      <p:boldItalic r:id="rId1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9AEFD7-091F-4B30-8FCF-B74E7489F7C1}">
  <a:tblStyle styleId="{C39AEFD7-091F-4B30-8FCF-B74E7489F7C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MerriweatherLight-regular.fntdata"/><Relationship Id="rId106" Type="http://schemas.openxmlformats.org/officeDocument/2006/relationships/font" Target="fonts/RobotoMedium-boldItalic.fntdata"/><Relationship Id="rId105" Type="http://schemas.openxmlformats.org/officeDocument/2006/relationships/font" Target="fonts/RobotoMedium-italic.fntdata"/><Relationship Id="rId104" Type="http://schemas.openxmlformats.org/officeDocument/2006/relationships/font" Target="fonts/RobotoMedium-bold.fntdata"/><Relationship Id="rId109" Type="http://schemas.openxmlformats.org/officeDocument/2006/relationships/font" Target="fonts/MerriweatherLight-italic.fntdata"/><Relationship Id="rId108" Type="http://schemas.openxmlformats.org/officeDocument/2006/relationships/font" Target="fonts/MerriweatherLight-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Medium-regular.fntdata"/><Relationship Id="rId102" Type="http://schemas.openxmlformats.org/officeDocument/2006/relationships/font" Target="fonts/ProximaNova-boldItalic.fntdata"/><Relationship Id="rId101" Type="http://schemas.openxmlformats.org/officeDocument/2006/relationships/font" Target="fonts/ProximaNova-italic.fntdata"/><Relationship Id="rId100" Type="http://schemas.openxmlformats.org/officeDocument/2006/relationships/font" Target="fonts/ProximaNova-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RussoOne-regular.fntdata"/><Relationship Id="rId128" Type="http://schemas.openxmlformats.org/officeDocument/2006/relationships/font" Target="fonts/OpenSansSemiBold-boldItalic.fntdata"/><Relationship Id="rId127" Type="http://schemas.openxmlformats.org/officeDocument/2006/relationships/font" Target="fonts/OpenSansSemiBold-italic.fntdata"/><Relationship Id="rId126" Type="http://schemas.openxmlformats.org/officeDocument/2006/relationships/font" Target="fonts/OpenSansSemiBold-bold.fntdata"/><Relationship Id="rId26" Type="http://schemas.openxmlformats.org/officeDocument/2006/relationships/slide" Target="slides/slide19.xml"/><Relationship Id="rId121" Type="http://schemas.openxmlformats.org/officeDocument/2006/relationships/font" Target="fonts/Lato-regular.fntdata"/><Relationship Id="rId25" Type="http://schemas.openxmlformats.org/officeDocument/2006/relationships/slide" Target="slides/slide18.xml"/><Relationship Id="rId120" Type="http://schemas.openxmlformats.org/officeDocument/2006/relationships/font" Target="fonts/Montserrat-boldItalic.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OpenSansSemiBold-regular.fntdata"/><Relationship Id="rId29" Type="http://schemas.openxmlformats.org/officeDocument/2006/relationships/slide" Target="slides/slide22.xml"/><Relationship Id="rId124" Type="http://schemas.openxmlformats.org/officeDocument/2006/relationships/font" Target="fonts/Lato-boldItalic.fntdata"/><Relationship Id="rId123" Type="http://schemas.openxmlformats.org/officeDocument/2006/relationships/font" Target="fonts/Lato-italic.fntdata"/><Relationship Id="rId122" Type="http://schemas.openxmlformats.org/officeDocument/2006/relationships/font" Target="fonts/Lato-bold.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font" Target="fonts/ProximaNova-regular.fntdata"/><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Montserrat-bold.fntdata"/><Relationship Id="rId117" Type="http://schemas.openxmlformats.org/officeDocument/2006/relationships/font" Target="fonts/Montserrat-regular.fntdata"/><Relationship Id="rId116" Type="http://schemas.openxmlformats.org/officeDocument/2006/relationships/font" Target="fonts/AmaticSC-bold.fntdata"/><Relationship Id="rId115" Type="http://schemas.openxmlformats.org/officeDocument/2006/relationships/font" Target="fonts/AmaticSC-regular.fntdata"/><Relationship Id="rId119" Type="http://schemas.openxmlformats.org/officeDocument/2006/relationships/font" Target="fonts/Montserrat-italic.fntdata"/><Relationship Id="rId15" Type="http://schemas.openxmlformats.org/officeDocument/2006/relationships/slide" Target="slides/slide8.xml"/><Relationship Id="rId110" Type="http://schemas.openxmlformats.org/officeDocument/2006/relationships/font" Target="fonts/MerriweatherLight-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ProximaNovaSemibold-boldItalic.fntdata"/><Relationship Id="rId18" Type="http://schemas.openxmlformats.org/officeDocument/2006/relationships/slide" Target="slides/slide11.xml"/><Relationship Id="rId113" Type="http://schemas.openxmlformats.org/officeDocument/2006/relationships/font" Target="fonts/ProximaNovaSemibold-bold.fntdata"/><Relationship Id="rId112" Type="http://schemas.openxmlformats.org/officeDocument/2006/relationships/font" Target="fonts/ProximaNovaSemibold-regular.fntdata"/><Relationship Id="rId111" Type="http://schemas.openxmlformats.org/officeDocument/2006/relationships/font" Target="fonts/Vidaloka-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3" Type="http://schemas.openxmlformats.org/officeDocument/2006/relationships/font" Target="fonts/OpenSans-italic.fntdata"/><Relationship Id="rId142" Type="http://schemas.openxmlformats.org/officeDocument/2006/relationships/font" Target="fonts/OpenSans-bold.fntdata"/><Relationship Id="rId141" Type="http://schemas.openxmlformats.org/officeDocument/2006/relationships/font" Target="fonts/OpenSans-regular.fntdata"/><Relationship Id="rId140" Type="http://schemas.openxmlformats.org/officeDocument/2006/relationships/font" Target="fonts/CrimsonText-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44" Type="http://schemas.openxmlformats.org/officeDocument/2006/relationships/font" Target="fonts/OpenSans-boldItalic.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CrimsonText-italic.fntdata"/><Relationship Id="rId138" Type="http://schemas.openxmlformats.org/officeDocument/2006/relationships/font" Target="fonts/CrimsonText-bold.fntdata"/><Relationship Id="rId137" Type="http://schemas.openxmlformats.org/officeDocument/2006/relationships/font" Target="fonts/CrimsonText-regular.fntdata"/><Relationship Id="rId132" Type="http://schemas.openxmlformats.org/officeDocument/2006/relationships/font" Target="fonts/Oswald-bold.fntdata"/><Relationship Id="rId131" Type="http://schemas.openxmlformats.org/officeDocument/2006/relationships/font" Target="fonts/Oswald-regular.fntdata"/><Relationship Id="rId130" Type="http://schemas.openxmlformats.org/officeDocument/2006/relationships/font" Target="fonts/Mako-regular.fntdata"/><Relationship Id="rId136" Type="http://schemas.openxmlformats.org/officeDocument/2006/relationships/font" Target="fonts/PTSans-boldItalic.fntdata"/><Relationship Id="rId135" Type="http://schemas.openxmlformats.org/officeDocument/2006/relationships/font" Target="fonts/PTSans-italic.fntdata"/><Relationship Id="rId134" Type="http://schemas.openxmlformats.org/officeDocument/2006/relationships/font" Target="fonts/PTSans-bold.fntdata"/><Relationship Id="rId133" Type="http://schemas.openxmlformats.org/officeDocument/2006/relationships/font" Target="fonts/PTSans-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05aad17dc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05aad17dc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cf7a3c50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cf7a3c50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07a9a8b4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07a9a8b4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cc7554a04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cc7554a04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07a9a8b46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07a9a8b46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cc7554a049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cc7554a049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07a9a8b46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07a9a8b46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cc7554a04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cc7554a04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07a9a8b46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07a9a8b46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cf7a3c503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cf7a3c503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cc7554a04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07aaa41f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07aaa41f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cc7554a049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cc7554a049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07aaa41fe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07aaa41fe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cc7554a049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cc7554a049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07aaa41fe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07aaa41fe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cc7554a049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cc7554a049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07aaa41fe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07aaa41fe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cc7554a04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cc7554a049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07aaa41fe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07aaa41fe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cc7554a049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cc7554a049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cf7a3c50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07aaa41fe9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07aaa41fe9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cc7554a04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cc7554a04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07aaa41fe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07aaa41fe9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cc7554a049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cc7554a049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07aaa41fe9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07aaa41fe9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cc7554a04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cc7554a04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07aaa41fe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07aaa41fe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cc7554a049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cc7554a049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107aaa41fe9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107aaa41fe9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cc7554a049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cc7554a049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05aad17d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05aad17d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07aaa41fe9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107aaa41fe9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cc7554a049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cc7554a049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084717712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1084717712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cc7554a049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cc7554a049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083f33e9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083f33e9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cc7554a049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cc7554a049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1083f33e91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1083f33e91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cc7554a049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cc7554a049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1083f33e91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1083f33e91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cc7554a049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cc7554a049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cd8a80d6b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107aaa41fe9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107aaa41fe9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cc7554a049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cc7554a049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083f33e91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1083f33e91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cc7554a049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cc7554a049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1083f33e91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1083f33e91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cc7554a049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cc7554a049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1083f33e91c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1083f33e91c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c7554a049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c7554a049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cc7554a049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cc7554a049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cc7554a049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cc7554a049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05aad17dc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05aad17dc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1083f33e91c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1083f33e91c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cc7554a049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cc7554a049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1083f33e91c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1083f33e91c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cc7554a049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cc7554a049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1083f33e91c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1083f33e91c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cf7a3c503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cf7a3c503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1083f33e91c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1083f33e91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1083f33e91c_2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1083f33e91c_2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cc7554a049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cc7554a049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1083f33e91c_2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1083f33e91c_2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cd8a80d6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cd8a80d6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1083f33e91c_2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1083f33e91c_2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cc7554a049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cc7554a049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1083f33e91c_2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1083f33e91c_2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1083f33e91c_2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1083f33e91c_2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SLIDES_API15326610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SLIDES_API15326610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11b7730b48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11b7730b48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cc7554a049_0_8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cc7554a049_0_8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cc7554a049_0_8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cc7554a049_0_8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cc7554a049_0_8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cc7554a049_0_8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cc7554a049_0_8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cc7554a049_0_8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05aad17dc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05aad17dc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1" name="Shape 5071"/>
        <p:cNvGrpSpPr/>
        <p:nvPr/>
      </p:nvGrpSpPr>
      <p:grpSpPr>
        <a:xfrm>
          <a:off x="0" y="0"/>
          <a:ext cx="0" cy="0"/>
          <a:chOff x="0" y="0"/>
          <a:chExt cx="0" cy="0"/>
        </a:xfrm>
      </p:grpSpPr>
      <p:sp>
        <p:nvSpPr>
          <p:cNvPr id="5072" name="Google Shape;5072;gcc7554a049_0_1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3" name="Google Shape;5073;gcc7554a049_0_1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0" name="Shape 5490"/>
        <p:cNvGrpSpPr/>
        <p:nvPr/>
      </p:nvGrpSpPr>
      <p:grpSpPr>
        <a:xfrm>
          <a:off x="0" y="0"/>
          <a:ext cx="0" cy="0"/>
          <a:chOff x="0" y="0"/>
          <a:chExt cx="0" cy="0"/>
        </a:xfrm>
      </p:grpSpPr>
      <p:sp>
        <p:nvSpPr>
          <p:cNvPr id="5491" name="Google Shape;5491;gcc7554a049_0_12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2" name="Google Shape;5492;gcc7554a049_0_12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0" name="Shape 5660"/>
        <p:cNvGrpSpPr/>
        <p:nvPr/>
      </p:nvGrpSpPr>
      <p:grpSpPr>
        <a:xfrm>
          <a:off x="0" y="0"/>
          <a:ext cx="0" cy="0"/>
          <a:chOff x="0" y="0"/>
          <a:chExt cx="0" cy="0"/>
        </a:xfrm>
      </p:grpSpPr>
      <p:sp>
        <p:nvSpPr>
          <p:cNvPr id="5661" name="Google Shape;5661;gcc7554a049_0_12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2" name="Google Shape;5662;gcc7554a049_0_12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5" name="Shape 6065"/>
        <p:cNvGrpSpPr/>
        <p:nvPr/>
      </p:nvGrpSpPr>
      <p:grpSpPr>
        <a:xfrm>
          <a:off x="0" y="0"/>
          <a:ext cx="0" cy="0"/>
          <a:chOff x="0" y="0"/>
          <a:chExt cx="0" cy="0"/>
        </a:xfrm>
      </p:grpSpPr>
      <p:sp>
        <p:nvSpPr>
          <p:cNvPr id="6066" name="Google Shape;6066;gcc7554a049_0_12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7" name="Google Shape;6067;gcc7554a049_0_12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5" name="Shape 6445"/>
        <p:cNvGrpSpPr/>
        <p:nvPr/>
      </p:nvGrpSpPr>
      <p:grpSpPr>
        <a:xfrm>
          <a:off x="0" y="0"/>
          <a:ext cx="0" cy="0"/>
          <a:chOff x="0" y="0"/>
          <a:chExt cx="0" cy="0"/>
        </a:xfrm>
      </p:grpSpPr>
      <p:sp>
        <p:nvSpPr>
          <p:cNvPr id="6446" name="Google Shape;6446;gcc7554a049_0_13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7" name="Google Shape;6447;gcc7554a049_0_13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9" name="Shape 6859"/>
        <p:cNvGrpSpPr/>
        <p:nvPr/>
      </p:nvGrpSpPr>
      <p:grpSpPr>
        <a:xfrm>
          <a:off x="0" y="0"/>
          <a:ext cx="0" cy="0"/>
          <a:chOff x="0" y="0"/>
          <a:chExt cx="0" cy="0"/>
        </a:xfrm>
      </p:grpSpPr>
      <p:sp>
        <p:nvSpPr>
          <p:cNvPr id="6860" name="Google Shape;6860;gcc7554a049_0_13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1" name="Google Shape;6861;gcc7554a049_0_13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0" name="Shape 7220"/>
        <p:cNvGrpSpPr/>
        <p:nvPr/>
      </p:nvGrpSpPr>
      <p:grpSpPr>
        <a:xfrm>
          <a:off x="0" y="0"/>
          <a:ext cx="0" cy="0"/>
          <a:chOff x="0" y="0"/>
          <a:chExt cx="0" cy="0"/>
        </a:xfrm>
      </p:grpSpPr>
      <p:sp>
        <p:nvSpPr>
          <p:cNvPr id="7221" name="Google Shape;7221;gcc7554a049_0_13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2" name="Google Shape;7222;gcc7554a049_0_13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0" name="Shape 7730"/>
        <p:cNvGrpSpPr/>
        <p:nvPr/>
      </p:nvGrpSpPr>
      <p:grpSpPr>
        <a:xfrm>
          <a:off x="0" y="0"/>
          <a:ext cx="0" cy="0"/>
          <a:chOff x="0" y="0"/>
          <a:chExt cx="0" cy="0"/>
        </a:xfrm>
      </p:grpSpPr>
      <p:sp>
        <p:nvSpPr>
          <p:cNvPr id="7731" name="Google Shape;7731;gcc7554a049_0_14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2" name="Google Shape;7732;gcc7554a049_0_14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0" name="Shape 8350"/>
        <p:cNvGrpSpPr/>
        <p:nvPr/>
      </p:nvGrpSpPr>
      <p:grpSpPr>
        <a:xfrm>
          <a:off x="0" y="0"/>
          <a:ext cx="0" cy="0"/>
          <a:chOff x="0" y="0"/>
          <a:chExt cx="0" cy="0"/>
        </a:xfrm>
      </p:grpSpPr>
      <p:sp>
        <p:nvSpPr>
          <p:cNvPr id="8351" name="Google Shape;8351;gcc7554a049_0_14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2" name="Google Shape;8352;gcc7554a049_0_14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4" name="Shape 8944"/>
        <p:cNvGrpSpPr/>
        <p:nvPr/>
      </p:nvGrpSpPr>
      <p:grpSpPr>
        <a:xfrm>
          <a:off x="0" y="0"/>
          <a:ext cx="0" cy="0"/>
          <a:chOff x="0" y="0"/>
          <a:chExt cx="0" cy="0"/>
        </a:xfrm>
      </p:grpSpPr>
      <p:sp>
        <p:nvSpPr>
          <p:cNvPr id="8945" name="Google Shape;8945;gcc7554a049_0_15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6" name="Google Shape;8946;gcc7554a049_0_15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cc7554a049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5" name="Shape 9265"/>
        <p:cNvGrpSpPr/>
        <p:nvPr/>
      </p:nvGrpSpPr>
      <p:grpSpPr>
        <a:xfrm>
          <a:off x="0" y="0"/>
          <a:ext cx="0" cy="0"/>
          <a:chOff x="0" y="0"/>
          <a:chExt cx="0" cy="0"/>
        </a:xfrm>
      </p:grpSpPr>
      <p:sp>
        <p:nvSpPr>
          <p:cNvPr id="9266" name="Google Shape;9266;gcc7554a049_0_15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7" name="Google Shape;9267;gcc7554a049_0_15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0" name="Shape 9570"/>
        <p:cNvGrpSpPr/>
        <p:nvPr/>
      </p:nvGrpSpPr>
      <p:grpSpPr>
        <a:xfrm>
          <a:off x="0" y="0"/>
          <a:ext cx="0" cy="0"/>
          <a:chOff x="0" y="0"/>
          <a:chExt cx="0" cy="0"/>
        </a:xfrm>
      </p:grpSpPr>
      <p:sp>
        <p:nvSpPr>
          <p:cNvPr id="9571" name="Google Shape;9571;gcc7554a049_0_16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2" name="Google Shape;9572;gcc7554a049_0_16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34" name="Google Shape;134;p1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1" name="Google Shape;141;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3" name="Google Shape;143;p1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4" name="Google Shape;144;p1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5" name="Google Shape;145;p1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0"/>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49" name="Google Shape;149;p2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1" name="Google Shape;151;p20"/>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0"/>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3" name="Google Shape;153;p20"/>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1" name="Google Shape;161;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3" name="Google Shape;163;p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4" name="Google Shape;164;p2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5" name="Google Shape;165;p2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66" name="Google Shape;166;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0" name="Google Shape;170;p23"/>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2" name="Google Shape;172;p23"/>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4" name="Google Shape;174;p23"/>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3"/>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3"/>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8" name="Google Shape;178;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2" name="Google Shape;182;p2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3" name="Google Shape;183;p2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84" name="Google Shape;184;p24"/>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9" name="Google Shape;189;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0" name="Google Shape;190;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1" name="Google Shape;191;p2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95" name="Google Shape;195;p26"/>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8" name="Google Shape;198;p26"/>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2" name="Google Shape;202;p27"/>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5" name="Google Shape;205;p2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6" name="Google Shape;206;p2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7" name="Google Shape;207;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8" name="Google Shape;208;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3" name="Google Shape;213;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4" name="Google Shape;214;p2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1" name="Google Shape;221;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2" name="Google Shape;222;p2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3" name="Google Shape;223;p2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7" name="Google Shape;227;p3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3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3" name="Google Shape;233;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 name="Google Shape;244;p3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6" name="Google Shape;246;p3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9" name="Google Shape;24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0" name="Google Shape;250;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32"/>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7" name="Google Shape;257;p32"/>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9" name="Google Shape;259;p32"/>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2"/>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2"/>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7" name="Google Shape;267;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3" name="Google Shape;27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33"/>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3"/>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1" name="Google Shape;281;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2" name="Google Shape;282;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3" name="Google Shape;283;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0" name="Google Shape;290;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1" name="Google Shape;291;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5" name="Google Shape;295;p35"/>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7" name="Google Shape;297;p35"/>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9" name="Google Shape;299;p35"/>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3" name="Google Shape;30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9" name="Google Shape;309;p36"/>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3" name="Google Shape;313;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4" name="Google Shape;314;p3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7" name="Google Shape;317;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8" name="Google Shape;318;p3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19" name="Google Shape;319;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0" name="Google Shape;320;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1" name="Google Shape;321;p3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2" name="Google Shape;322;p37"/>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4" name="Google Shape;324;p37"/>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5" name="Google Shape;325;p37"/>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6" name="Google Shape;326;p37"/>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7" name="Google Shape;327;p37"/>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8" name="Google Shape;328;p37"/>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7"/>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7"/>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7"/>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4" name="Google Shape;344;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8" name="Google Shape;348;p3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 name="Google Shape;350;p3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3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6" name="Google Shape;356;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9" name="Google Shape;359;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0" name="Google Shape;360;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1" name="Google Shape;361;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2" name="Google Shape;362;p4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3" name="Google Shape;363;p4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64" name="Google Shape;364;p4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4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6" name="Google Shape;376;p41"/>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9" name="Google Shape;379;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42"/>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42"/>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8" name="Google Shape;388;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9" name="Google Shape;389;p4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0" name="Google Shape;390;p4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1" name="Google Shape;391;p4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2" name="Google Shape;392;p42"/>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4" name="Google Shape;404;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9" name="Google Shape;409;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3" name="Google Shape;413;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4" name="Google Shape;414;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5" name="Google Shape;415;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6" name="Google Shape;416;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7" name="Google Shape;417;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18" name="Google Shape;418;p46"/>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0" name="Google Shape;420;p46"/>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47"/>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8" name="Google Shape;428;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3" name="Google Shape;433;p48"/>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5" name="Google Shape;435;p48"/>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8" name="Google Shape;438;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9" name="Google Shape;439;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0" name="Google Shape;440;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6" name="Google Shape;446;p49"/>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7" name="Google Shape;447;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49"/>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5" name="Google Shape;455;p5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6" name="Google Shape;456;p51"/>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3" name="Google Shape;463;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4" name="Google Shape;464;p5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5" name="Google Shape;465;p5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6" name="Google Shape;466;p5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7" name="Google Shape;467;p5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72" name="Shape 472"/>
        <p:cNvGrpSpPr/>
        <p:nvPr/>
      </p:nvGrpSpPr>
      <p:grpSpPr>
        <a:xfrm>
          <a:off x="0" y="0"/>
          <a:ext cx="0" cy="0"/>
          <a:chOff x="0" y="0"/>
          <a:chExt cx="0" cy="0"/>
        </a:xfrm>
      </p:grpSpPr>
      <p:sp>
        <p:nvSpPr>
          <p:cNvPr id="473" name="Google Shape;473;p5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7"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68" name="Shape 468"/>
        <p:cNvGrpSpPr/>
        <p:nvPr/>
      </p:nvGrpSpPr>
      <p:grpSpPr>
        <a:xfrm>
          <a:off x="0" y="0"/>
          <a:ext cx="0" cy="0"/>
          <a:chOff x="0" y="0"/>
          <a:chExt cx="0" cy="0"/>
        </a:xfrm>
      </p:grpSpPr>
      <p:sp>
        <p:nvSpPr>
          <p:cNvPr id="469" name="Google Shape;469;p5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70" name="Google Shape;470;p5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74" name="Shape 474"/>
        <p:cNvGrpSpPr/>
        <p:nvPr/>
      </p:nvGrpSpPr>
      <p:grpSpPr>
        <a:xfrm>
          <a:off x="0" y="0"/>
          <a:ext cx="0" cy="0"/>
          <a:chOff x="0" y="0"/>
          <a:chExt cx="0" cy="0"/>
        </a:xfrm>
      </p:grpSpPr>
      <p:sp>
        <p:nvSpPr>
          <p:cNvPr id="475" name="Google Shape;475;p5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76" name="Google Shape;476;p5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docs.google.com/spreadsheets/d/10QS3G4BrATPi_OEm6nh8N9F_vGRrCuOLf4nfRgLgYqg/copy"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0QS3G4BrATPi_OEm6nh8N9F_vGRrCuOLf4nfRgLgYqg/copy" TargetMode="External"/><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65.xml"/><Relationship Id="rId5" Type="http://schemas.openxmlformats.org/officeDocument/2006/relationships/hyperlink" Target="http://bit.ly/33VAFh3" TargetMode="External"/><Relationship Id="rId6" Type="http://schemas.openxmlformats.org/officeDocument/2006/relationships/slide" Target="/ppt/slides/slide76.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68.xml"/><Relationship Id="rId11" Type="http://schemas.openxmlformats.org/officeDocument/2006/relationships/slide" Target="/ppt/slides/slide71.xml"/><Relationship Id="rId10" Type="http://schemas.openxmlformats.org/officeDocument/2006/relationships/slide" Target="/ppt/slides/slide65.xml"/><Relationship Id="rId13" Type="http://schemas.openxmlformats.org/officeDocument/2006/relationships/slide" Target="/ppt/slides/slide76.xml"/><Relationship Id="rId12" Type="http://schemas.openxmlformats.org/officeDocument/2006/relationships/slide" Target="/ppt/slides/slide71.xml"/><Relationship Id="rId15" Type="http://schemas.openxmlformats.org/officeDocument/2006/relationships/slide" Target="/ppt/slides/slide77.xml"/><Relationship Id="rId14" Type="http://schemas.openxmlformats.org/officeDocument/2006/relationships/slide" Target="/ppt/slides/slide76.xml"/><Relationship Id="rId17" Type="http://schemas.openxmlformats.org/officeDocument/2006/relationships/slide" Target="/ppt/slides/slide78.xml"/><Relationship Id="rId16"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19" Type="http://schemas.openxmlformats.org/officeDocument/2006/relationships/slide" Target="/ppt/slides/slide84.xml"/><Relationship Id="rId18" Type="http://schemas.openxmlformats.org/officeDocument/2006/relationships/slide" Target="/ppt/slides/slide7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1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0QS3G4BrATPi_OEm6nh8N9F_vGRrCuOLf4nfRgLgYqg/copy" TargetMode="External"/><Relationship Id="rId5"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2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2.xml"/><Relationship Id="rId3" Type="http://schemas.openxmlformats.org/officeDocument/2006/relationships/image" Target="../media/image2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7.xml"/><Relationship Id="rId3" Type="http://schemas.openxmlformats.org/officeDocument/2006/relationships/image" Target="../media/image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8.xml"/><Relationship Id="rId3"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9.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0.xml"/><Relationship Id="rId3" Type="http://schemas.openxmlformats.org/officeDocument/2006/relationships/image" Target="../media/image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3.xml"/><Relationship Id="rId3" Type="http://schemas.openxmlformats.org/officeDocument/2006/relationships/image" Target="../media/image24.jpg"/><Relationship Id="rId4" Type="http://schemas.openxmlformats.org/officeDocument/2006/relationships/image" Target="../media/image12.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4.xml"/><Relationship Id="rId3" Type="http://schemas.openxmlformats.org/officeDocument/2006/relationships/image" Target="../media/image27.jpg"/><Relationship Id="rId4" Type="http://schemas.openxmlformats.org/officeDocument/2006/relationships/image" Target="../media/image26.jpg"/><Relationship Id="rId5" Type="http://schemas.openxmlformats.org/officeDocument/2006/relationships/image" Target="../media/image2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4"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5"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 Id="rId6"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7"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8" Type="http://schemas.openxmlformats.org/officeDocument/2006/relationships/hyperlink" Target="https://www.flaticon.com/packs/business-404?word=company/?utm_source=slidesgo_template&amp;utm_medium=referral-link&amp;utm_campaign=sg_resources&amp;utm_content=flaticon"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6"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8"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6"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7" Type="http://schemas.openxmlformats.org/officeDocument/2006/relationships/hyperlink" Target="https://www.freepik.com/free-photo/medium-shot-smiley-woman-work_23455171.htm/?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5.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6.xml"/><Relationship Id="rId3" Type="http://schemas.openxmlformats.org/officeDocument/2006/relationships/hyperlink" Target="https://fonts.google.com/specimen/Vidaloka?preview.text_type=custom&amp;query=vida" TargetMode="External"/><Relationship Id="rId4" Type="http://schemas.openxmlformats.org/officeDocument/2006/relationships/hyperlink" Target="https://fonts.google.com/specimen/Montserrat?preview.text_type=custom&amp;query=mont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6.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8.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21.gif"/><Relationship Id="rId14" Type="http://schemas.openxmlformats.org/officeDocument/2006/relationships/image" Target="../media/image19.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23.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8.xml"/><Relationship Id="rId3" Type="http://schemas.openxmlformats.org/officeDocument/2006/relationships/hyperlink" Target="https://bit.ly/2ZjL1pd"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4.xml"/><Relationship Id="rId3" Type="http://schemas.openxmlformats.org/officeDocument/2006/relationships/hyperlink" Target="https://workspace.google.com/marketplace/app/icons_for_slides_docs/381578326502"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1.xml"/><Relationship Id="rId3" Type="http://schemas.openxmlformats.org/officeDocument/2006/relationships/hyperlink" Target="http://bit.ly/2PfT4lq" TargetMode="Externa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9"/>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Minimalist Business Slides</a:t>
            </a:r>
            <a:endParaRPr/>
          </a:p>
        </p:txBody>
      </p:sp>
      <p:sp>
        <p:nvSpPr>
          <p:cNvPr id="483" name="Google Shape;483;p59"/>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Here is where your presentation begins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2"/>
                                        </p:tgtEl>
                                        <p:attrNameLst>
                                          <p:attrName>style.visibility</p:attrName>
                                        </p:attrNameLst>
                                      </p:cBhvr>
                                      <p:to>
                                        <p:strVal val="visible"/>
                                      </p:to>
                                    </p:set>
                                    <p:anim calcmode="lin" valueType="num">
                                      <p:cBhvr additive="base">
                                        <p:cTn dur="1000"/>
                                        <p:tgtEl>
                                          <p:spTgt spid="4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1000"/>
                                        <p:tgtEl>
                                          <p:spTgt spid="4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8"/>
          <p:cNvSpPr txBox="1"/>
          <p:nvPr>
            <p:ph type="title"/>
          </p:nvPr>
        </p:nvSpPr>
        <p:spPr>
          <a:xfrm>
            <a:off x="3742850" y="1549881"/>
            <a:ext cx="4545000" cy="12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Whoa!</a:t>
            </a:r>
            <a:endParaRPr/>
          </a:p>
        </p:txBody>
      </p:sp>
      <p:sp>
        <p:nvSpPr>
          <p:cNvPr id="566" name="Google Shape;566;p68"/>
          <p:cNvSpPr txBox="1"/>
          <p:nvPr>
            <p:ph idx="1" type="subTitle"/>
          </p:nvPr>
        </p:nvSpPr>
        <p:spPr>
          <a:xfrm>
            <a:off x="3742850" y="3039219"/>
            <a:ext cx="45450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a:t>
            </a:r>
            <a:r>
              <a:rPr lang="en"/>
              <a:t>be the part of the presentation where you introduce yourself, write your email…</a:t>
            </a:r>
            <a:endParaRPr/>
          </a:p>
        </p:txBody>
      </p:sp>
      <p:pic>
        <p:nvPicPr>
          <p:cNvPr id="567" name="Google Shape;567;p68"/>
          <p:cNvPicPr preferRelativeResize="0"/>
          <p:nvPr/>
        </p:nvPicPr>
        <p:blipFill rotWithShape="1">
          <a:blip r:embed="rId3">
            <a:alphaModFix/>
          </a:blip>
          <a:srcRect b="0" l="8930" r="24822" t="0"/>
          <a:stretch/>
        </p:blipFill>
        <p:spPr>
          <a:xfrm>
            <a:off x="856150" y="12943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65"/>
                                        </p:tgtEl>
                                        <p:attrNameLst>
                                          <p:attrName>style.visibility</p:attrName>
                                        </p:attrNameLst>
                                      </p:cBhvr>
                                      <p:to>
                                        <p:strVal val="visible"/>
                                      </p:to>
                                    </p:set>
                                    <p:anim calcmode="lin" valueType="num">
                                      <p:cBhvr additive="base">
                                        <p:cTn dur="1000"/>
                                        <p:tgtEl>
                                          <p:spTgt spid="5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66"/>
                                        </p:tgtEl>
                                        <p:attrNameLst>
                                          <p:attrName>style.visibility</p:attrName>
                                        </p:attrNameLst>
                                      </p:cBhvr>
                                      <p:to>
                                        <p:strVal val="visible"/>
                                      </p:to>
                                    </p:set>
                                    <p:anim calcmode="lin" valueType="num">
                                      <p:cBhvr additive="base">
                                        <p:cTn dur="1000"/>
                                        <p:tgtEl>
                                          <p:spTgt spid="56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1000"/>
                                        <p:tgtEl>
                                          <p:spTgt spid="5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9"/>
          <p:cNvSpPr txBox="1"/>
          <p:nvPr>
            <p:ph type="title"/>
          </p:nvPr>
        </p:nvSpPr>
        <p:spPr>
          <a:xfrm>
            <a:off x="2714550" y="2366272"/>
            <a:ext cx="37149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73" name="Google Shape;573;p69"/>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74" name="Google Shape;574;p69"/>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0"/>
          <p:cNvSpPr txBox="1"/>
          <p:nvPr>
            <p:ph type="title"/>
          </p:nvPr>
        </p:nvSpPr>
        <p:spPr>
          <a:xfrm>
            <a:off x="1677925" y="2511803"/>
            <a:ext cx="3714900" cy="80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Introduction</a:t>
            </a:r>
            <a:endParaRPr/>
          </a:p>
        </p:txBody>
      </p:sp>
      <p:sp>
        <p:nvSpPr>
          <p:cNvPr id="580" name="Google Shape;580;p70"/>
          <p:cNvSpPr txBox="1"/>
          <p:nvPr>
            <p:ph idx="2" type="title"/>
          </p:nvPr>
        </p:nvSpPr>
        <p:spPr>
          <a:xfrm>
            <a:off x="3741925" y="1484693"/>
            <a:ext cx="1650900" cy="978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581" name="Google Shape;581;p7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                         </a:t>
            </a:r>
            <a:r>
              <a:rPr lang="en"/>
              <a:t>Insert a subtitle here if you need it</a:t>
            </a:r>
            <a:endParaRPr/>
          </a:p>
        </p:txBody>
      </p:sp>
      <p:pic>
        <p:nvPicPr>
          <p:cNvPr id="582" name="Google Shape;582;p70"/>
          <p:cNvPicPr preferRelativeResize="0"/>
          <p:nvPr/>
        </p:nvPicPr>
        <p:blipFill rotWithShape="1">
          <a:blip r:embed="rId3">
            <a:alphaModFix/>
          </a:blip>
          <a:srcRect b="0" l="26783" r="6921" t="0"/>
          <a:stretch/>
        </p:blipFill>
        <p:spPr>
          <a:xfrm>
            <a:off x="5774975" y="12943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9"/>
                                        </p:tgtEl>
                                        <p:attrNameLst>
                                          <p:attrName>style.visibility</p:attrName>
                                        </p:attrNameLst>
                                      </p:cBhvr>
                                      <p:to>
                                        <p:strVal val="visible"/>
                                      </p:to>
                                    </p:set>
                                    <p:anim calcmode="lin" valueType="num">
                                      <p:cBhvr additive="base">
                                        <p:cTn dur="1000"/>
                                        <p:tgtEl>
                                          <p:spTgt spid="57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0"/>
                                        </p:tgtEl>
                                        <p:attrNameLst>
                                          <p:attrName>style.visibility</p:attrName>
                                        </p:attrNameLst>
                                      </p:cBhvr>
                                      <p:to>
                                        <p:strVal val="visible"/>
                                      </p:to>
                                    </p:set>
                                    <p:anim calcmode="lin" valueType="num">
                                      <p:cBhvr additive="base">
                                        <p:cTn dur="1000"/>
                                        <p:tgtEl>
                                          <p:spTgt spid="5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1"/>
                                        </p:tgtEl>
                                        <p:attrNameLst>
                                          <p:attrName>style.visibility</p:attrName>
                                        </p:attrNameLst>
                                      </p:cBhvr>
                                      <p:to>
                                        <p:strVal val="visible"/>
                                      </p:to>
                                    </p:set>
                                    <p:anim calcmode="lin" valueType="num">
                                      <p:cBhvr additive="base">
                                        <p:cTn dur="1000"/>
                                        <p:tgtEl>
                                          <p:spTgt spid="5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82"/>
                                        </p:tgtEl>
                                        <p:attrNameLst>
                                          <p:attrName>style.visibility</p:attrName>
                                        </p:attrNameLst>
                                      </p:cBhvr>
                                      <p:to>
                                        <p:strVal val="visible"/>
                                      </p:to>
                                    </p:set>
                                    <p:anim calcmode="lin" valueType="num">
                                      <p:cBhvr additive="base">
                                        <p:cTn dur="1000"/>
                                        <p:tgtEl>
                                          <p:spTgt spid="5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a:t>
            </a:r>
            <a:r>
              <a:rPr lang="en">
                <a:solidFill>
                  <a:schemeClr val="dk2"/>
                </a:solidFill>
                <a:latin typeface="Montserrat"/>
                <a:ea typeface="Montserrat"/>
                <a:cs typeface="Montserrat"/>
                <a:sym typeface="Montserrat"/>
              </a:rPr>
              <a:t>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30% </a:t>
            </a: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50% </a:t>
            </a: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a:t>
            </a:r>
            <a:r>
              <a:rPr lang="en">
                <a:solidFill>
                  <a:schemeClr val="dk1"/>
                </a:solidFill>
                <a:latin typeface="Montserrat"/>
                <a:ea typeface="Montserrat"/>
                <a:cs typeface="Montserrat"/>
                <a:sym typeface="Montserrat"/>
              </a:rPr>
              <a:t>is</a:t>
            </a:r>
            <a:r>
              <a:rPr lang="en">
                <a:solidFill>
                  <a:schemeClr val="dk1"/>
                </a:solidFill>
                <a:latin typeface="Montserrat"/>
                <a:ea typeface="Montserrat"/>
                <a:cs typeface="Montserrat"/>
                <a:sym typeface="Montserrat"/>
              </a:rPr>
              <a:t>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b="1" lang="en" sz="1000">
                <a:solidFill>
                  <a:srgbClr val="202124"/>
                </a:solidFill>
                <a:latin typeface="Montserrat"/>
                <a:ea typeface="Montserrat"/>
                <a:cs typeface="Montserrat"/>
                <a:sym typeface="Montserrat"/>
              </a:rPr>
              <a:t>For more info, click </a:t>
            </a:r>
            <a:r>
              <a:rPr b="1" lang="en" sz="1000" u="sng">
                <a:solidFill>
                  <a:schemeClr val="hlink"/>
                </a:solidFill>
                <a:latin typeface="Montserrat"/>
                <a:ea typeface="Montserrat"/>
                <a:cs typeface="Montserrat"/>
                <a:sym typeface="Montserrat"/>
                <a:hlinkClick r:id="rId3"/>
              </a:rPr>
              <a:t>here</a:t>
            </a:r>
            <a:endParaRPr b="1" sz="1000">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b="4324" l="3083" r="11012" t="3065"/>
          <a:stretch/>
        </p:blipFill>
        <p:spPr>
          <a:xfrm>
            <a:off x="713225" y="1224625"/>
            <a:ext cx="3917310" cy="261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03"/>
                                        </p:tgtEl>
                                        <p:attrNameLst>
                                          <p:attrName>style.visibility</p:attrName>
                                        </p:attrNameLst>
                                      </p:cBhvr>
                                      <p:to>
                                        <p:strVal val="visible"/>
                                      </p:to>
                                    </p:set>
                                    <p:anim calcmode="lin" valueType="num">
                                      <p:cBhvr additive="base">
                                        <p:cTn dur="1000"/>
                                        <p:tgtEl>
                                          <p:spTgt spid="60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4"/>
                                        </p:tgtEl>
                                        <p:attrNameLst>
                                          <p:attrName>style.visibility</p:attrName>
                                        </p:attrNameLst>
                                      </p:cBhvr>
                                      <p:to>
                                        <p:strVal val="visible"/>
                                      </p:to>
                                    </p:set>
                                    <p:anim calcmode="lin" valueType="num">
                                      <p:cBhvr additive="base">
                                        <p:cTn dur="1000"/>
                                        <p:tgtEl>
                                          <p:spTgt spid="6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05"/>
                                        </p:tgtEl>
                                        <p:attrNameLst>
                                          <p:attrName>style.visibility</p:attrName>
                                        </p:attrNameLst>
                                      </p:cBhvr>
                                      <p:to>
                                        <p:strVal val="visible"/>
                                      </p:to>
                                    </p:set>
                                    <p:anim calcmode="lin" valueType="num">
                                      <p:cBhvr additive="base">
                                        <p:cTn dur="1000"/>
                                        <p:tgtEl>
                                          <p:spTgt spid="60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08"/>
                                        </p:tgtEl>
                                        <p:attrNameLst>
                                          <p:attrName>style.visibility</p:attrName>
                                        </p:attrNameLst>
                                      </p:cBhvr>
                                      <p:to>
                                        <p:strVal val="visible"/>
                                      </p:to>
                                    </p:set>
                                    <p:anim calcmode="lin" valueType="num">
                                      <p:cBhvr additive="base">
                                        <p:cTn dur="1000"/>
                                        <p:tgtEl>
                                          <p:spTgt spid="6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09"/>
                                        </p:tgtEl>
                                        <p:attrNameLst>
                                          <p:attrName>style.visibility</p:attrName>
                                        </p:attrNameLst>
                                      </p:cBhvr>
                                      <p:to>
                                        <p:strVal val="visible"/>
                                      </p:to>
                                    </p:set>
                                    <p:anim calcmode="lin" valueType="num">
                                      <p:cBhvr additive="base">
                                        <p:cTn dur="1000"/>
                                        <p:tgtEl>
                                          <p:spTgt spid="6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6"/>
                                        </p:tgtEl>
                                        <p:attrNameLst>
                                          <p:attrName>style.visibility</p:attrName>
                                        </p:attrNameLst>
                                      </p:cBhvr>
                                      <p:to>
                                        <p:strVal val="visible"/>
                                      </p:to>
                                    </p:set>
                                    <p:anim calcmode="lin" valueType="num">
                                      <p:cBhvr additive="base">
                                        <p:cTn dur="1000"/>
                                        <p:tgtEl>
                                          <p:spTgt spid="6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07"/>
                                        </p:tgtEl>
                                        <p:attrNameLst>
                                          <p:attrName>style.visibility</p:attrName>
                                        </p:attrNameLst>
                                      </p:cBhvr>
                                      <p:to>
                                        <p:strVal val="visible"/>
                                      </p:to>
                                    </p:set>
                                    <p:anim calcmode="lin" valueType="num">
                                      <p:cBhvr additive="base">
                                        <p:cTn dur="1000"/>
                                        <p:tgtEl>
                                          <p:spTgt spid="6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3"/>
          <p:cNvSpPr txBox="1"/>
          <p:nvPr>
            <p:ph type="title"/>
          </p:nvPr>
        </p:nvSpPr>
        <p:spPr>
          <a:xfrm>
            <a:off x="713225" y="445025"/>
            <a:ext cx="632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21" name="Google Shape;621;p73"/>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a:p>
            <a:pPr indent="0" lvl="0" marL="0" rtl="0" algn="ctr">
              <a:spcBef>
                <a:spcPts val="0"/>
              </a:spcBef>
              <a:spcAft>
                <a:spcPts val="0"/>
              </a:spcAft>
              <a:buNone/>
            </a:pPr>
            <a:r>
              <a:t/>
            </a:r>
            <a:endParaRPr/>
          </a:p>
        </p:txBody>
      </p:sp>
      <p:sp>
        <p:nvSpPr>
          <p:cNvPr id="622" name="Google Shape;622;p73"/>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23" name="Google Shape;623;p73"/>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4"/>
          <p:cNvSpPr txBox="1"/>
          <p:nvPr>
            <p:ph type="title"/>
          </p:nvPr>
        </p:nvSpPr>
        <p:spPr>
          <a:xfrm>
            <a:off x="1877475" y="445025"/>
            <a:ext cx="642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639" name="Google Shape;639;p74"/>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it’s hot</a:t>
            </a:r>
            <a:endParaRPr/>
          </a:p>
        </p:txBody>
      </p:sp>
      <p:sp>
        <p:nvSpPr>
          <p:cNvPr id="640" name="Google Shape;640;p74"/>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641" name="Google Shape;641;p74"/>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643" name="Google Shape;643;p74"/>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645" name="Google Shape;645;p74"/>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b="0" l="28803" r="11302" t="0"/>
          <a:stretch/>
        </p:blipFill>
        <p:spPr>
          <a:xfrm>
            <a:off x="6070323" y="1561175"/>
            <a:ext cx="2234400" cy="24879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37"/>
                                        </p:tgtEl>
                                        <p:attrNameLst>
                                          <p:attrName>style.visibility</p:attrName>
                                        </p:attrNameLst>
                                      </p:cBhvr>
                                      <p:to>
                                        <p:strVal val="visible"/>
                                      </p:to>
                                    </p:set>
                                    <p:anim calcmode="lin" valueType="num">
                                      <p:cBhvr additive="base">
                                        <p:cTn dur="1000"/>
                                        <p:tgtEl>
                                          <p:spTgt spid="6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1000"/>
                                        <p:tgtEl>
                                          <p:spTgt spid="6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38"/>
                                        </p:tgtEl>
                                        <p:attrNameLst>
                                          <p:attrName>style.visibility</p:attrName>
                                        </p:attrNameLst>
                                      </p:cBhvr>
                                      <p:to>
                                        <p:strVal val="visible"/>
                                      </p:to>
                                    </p:set>
                                    <p:anim calcmode="lin" valueType="num">
                                      <p:cBhvr additive="base">
                                        <p:cTn dur="1000"/>
                                        <p:tgtEl>
                                          <p:spTgt spid="6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39"/>
                                        </p:tgtEl>
                                        <p:attrNameLst>
                                          <p:attrName>style.visibility</p:attrName>
                                        </p:attrNameLst>
                                      </p:cBhvr>
                                      <p:to>
                                        <p:strVal val="visible"/>
                                      </p:to>
                                    </p:set>
                                    <p:anim calcmode="lin" valueType="num">
                                      <p:cBhvr additive="base">
                                        <p:cTn dur="1000"/>
                                        <p:tgtEl>
                                          <p:spTgt spid="6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0"/>
                                        </p:tgtEl>
                                        <p:attrNameLst>
                                          <p:attrName>style.visibility</p:attrName>
                                        </p:attrNameLst>
                                      </p:cBhvr>
                                      <p:to>
                                        <p:strVal val="visible"/>
                                      </p:to>
                                    </p:set>
                                    <p:anim calcmode="lin" valueType="num">
                                      <p:cBhvr additive="base">
                                        <p:cTn dur="1000"/>
                                        <p:tgtEl>
                                          <p:spTgt spid="6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41"/>
                                        </p:tgtEl>
                                        <p:attrNameLst>
                                          <p:attrName>style.visibility</p:attrName>
                                        </p:attrNameLst>
                                      </p:cBhvr>
                                      <p:to>
                                        <p:strVal val="visible"/>
                                      </p:to>
                                    </p:set>
                                    <p:anim calcmode="lin" valueType="num">
                                      <p:cBhvr additive="base">
                                        <p:cTn dur="1000"/>
                                        <p:tgtEl>
                                          <p:spTgt spid="6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2"/>
                                        </p:tgtEl>
                                        <p:attrNameLst>
                                          <p:attrName>style.visibility</p:attrName>
                                        </p:attrNameLst>
                                      </p:cBhvr>
                                      <p:to>
                                        <p:strVal val="visible"/>
                                      </p:to>
                                    </p:set>
                                    <p:anim calcmode="lin" valueType="num">
                                      <p:cBhvr additive="base">
                                        <p:cTn dur="1000"/>
                                        <p:tgtEl>
                                          <p:spTgt spid="6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43"/>
                                        </p:tgtEl>
                                        <p:attrNameLst>
                                          <p:attrName>style.visibility</p:attrName>
                                        </p:attrNameLst>
                                      </p:cBhvr>
                                      <p:to>
                                        <p:strVal val="visible"/>
                                      </p:to>
                                    </p:set>
                                    <p:anim calcmode="lin" valueType="num">
                                      <p:cBhvr additive="base">
                                        <p:cTn dur="1000"/>
                                        <p:tgtEl>
                                          <p:spTgt spid="64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4"/>
                                        </p:tgtEl>
                                        <p:attrNameLst>
                                          <p:attrName>style.visibility</p:attrName>
                                        </p:attrNameLst>
                                      </p:cBhvr>
                                      <p:to>
                                        <p:strVal val="visible"/>
                                      </p:to>
                                    </p:set>
                                    <p:anim calcmode="lin" valueType="num">
                                      <p:cBhvr additive="base">
                                        <p:cTn dur="1000"/>
                                        <p:tgtEl>
                                          <p:spTgt spid="6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45"/>
                                        </p:tgtEl>
                                        <p:attrNameLst>
                                          <p:attrName>style.visibility</p:attrName>
                                        </p:attrNameLst>
                                      </p:cBhvr>
                                      <p:to>
                                        <p:strVal val="visible"/>
                                      </p:to>
                                    </p:set>
                                    <p:anim calcmode="lin" valueType="num">
                                      <p:cBhvr additive="base">
                                        <p:cTn dur="1000"/>
                                        <p:tgtEl>
                                          <p:spTgt spid="64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1000"/>
                                        <p:tgtEl>
                                          <p:spTgt spid="64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0" name="Shape 650"/>
        <p:cNvGrpSpPr/>
        <p:nvPr/>
      </p:nvGrpSpPr>
      <p:grpSpPr>
        <a:xfrm>
          <a:off x="0" y="0"/>
          <a:ext cx="0" cy="0"/>
          <a:chOff x="0" y="0"/>
          <a:chExt cx="0" cy="0"/>
        </a:xfrm>
      </p:grpSpPr>
      <p:sp>
        <p:nvSpPr>
          <p:cNvPr id="651" name="Google Shape;651;p75"/>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5" name="Shape 655"/>
        <p:cNvGrpSpPr/>
        <p:nvPr/>
      </p:nvGrpSpPr>
      <p:grpSpPr>
        <a:xfrm>
          <a:off x="0" y="0"/>
          <a:ext cx="0" cy="0"/>
          <a:chOff x="0" y="0"/>
          <a:chExt cx="0" cy="0"/>
        </a:xfrm>
      </p:grpSpPr>
      <p:sp>
        <p:nvSpPr>
          <p:cNvPr id="656" name="Google Shape;656;p76"/>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56"/>
                                        </p:tgtEl>
                                        <p:attrNameLst>
                                          <p:attrName>style.visibility</p:attrName>
                                        </p:attrNameLst>
                                      </p:cBhvr>
                                      <p:to>
                                        <p:strVal val="visible"/>
                                      </p:to>
                                    </p:set>
                                    <p:anim calcmode="lin" valueType="num">
                                      <p:cBhvr additive="base">
                                        <p:cTn dur="1000"/>
                                        <p:tgtEl>
                                          <p:spTgt spid="65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7"/>
          <p:cNvSpPr txBox="1"/>
          <p:nvPr>
            <p:ph type="title"/>
          </p:nvPr>
        </p:nvSpPr>
        <p:spPr>
          <a:xfrm>
            <a:off x="713225" y="1345363"/>
            <a:ext cx="7717500" cy="164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145</a:t>
            </a:r>
            <a:r>
              <a:rPr lang="en"/>
              <a:t>,245</a:t>
            </a:r>
            <a:endParaRPr/>
          </a:p>
        </p:txBody>
      </p:sp>
      <p:sp>
        <p:nvSpPr>
          <p:cNvPr id="662" name="Google Shape;662;p77"/>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0"/>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a:t>
            </a:r>
            <a:r>
              <a:rPr lang="en"/>
              <a:t>s</a:t>
            </a:r>
            <a:r>
              <a:rPr lang="en"/>
              <a:t> of this template</a:t>
            </a:r>
            <a:endParaRPr/>
          </a:p>
        </p:txBody>
      </p:sp>
      <p:sp>
        <p:nvSpPr>
          <p:cNvPr id="489" name="Google Shape;489;p60"/>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Here’s what you’ll find in this </a:t>
            </a:r>
            <a:r>
              <a:rPr b="1" lang="en">
                <a:solidFill>
                  <a:schemeClr val="dk1"/>
                </a:solidFill>
                <a:uFill>
                  <a:noFill/>
                </a:uFill>
                <a:hlinkClick r:id="rId3">
                  <a:extLst>
                    <a:ext uri="{A12FA001-AC4F-418D-AE19-62706E023703}">
                      <ahyp:hlinkClr val="tx"/>
                    </a:ext>
                  </a:extLst>
                </a:hlinkClick>
              </a:rPr>
              <a:t>Slidesgo</a:t>
            </a:r>
            <a:r>
              <a:rPr lang="en">
                <a:solidFill>
                  <a:schemeClr val="dk1"/>
                </a:solidFill>
              </a:rPr>
              <a:t> template: </a:t>
            </a:r>
            <a:endParaRPr>
              <a:solidFill>
                <a:schemeClr val="dk1"/>
              </a:solidFill>
            </a:endParaRPr>
          </a:p>
          <a:p>
            <a:pPr indent="-298450" lvl="0" marL="457200" rtl="0" algn="l">
              <a:spcBef>
                <a:spcPts val="1200"/>
              </a:spcBef>
              <a:spcAft>
                <a:spcPts val="0"/>
              </a:spcAft>
              <a:buSzPts val="1100"/>
              <a:buFont typeface="Montserrat Medium"/>
              <a:buChar char="●"/>
            </a:pPr>
            <a:r>
              <a:rPr lang="en">
                <a:solidFill>
                  <a:schemeClr val="dk1"/>
                </a:solidFill>
              </a:rPr>
              <a:t>A slide structure based on a multi-business XL template, which you can easily adapt to your needs. For more info on how to edit the template, please visit </a:t>
            </a:r>
            <a:r>
              <a:rPr b="1" lang="en">
                <a:solidFill>
                  <a:schemeClr val="dk1"/>
                </a:solidFill>
                <a:uFill>
                  <a:noFill/>
                </a:uFill>
                <a:hlinkClick r:id="rId4">
                  <a:extLst>
                    <a:ext uri="{A12FA001-AC4F-418D-AE19-62706E023703}">
                      <ahyp:hlinkClr val="tx"/>
                    </a:ext>
                  </a:extLst>
                </a:hlinkClick>
              </a:rPr>
              <a:t>Slidesgo School</a:t>
            </a:r>
            <a:r>
              <a:rPr lang="en">
                <a:solidFill>
                  <a:schemeClr val="dk1"/>
                </a:solidFill>
              </a:rPr>
              <a:t> or read our </a:t>
            </a:r>
            <a:r>
              <a:rPr b="1" lang="en">
                <a:solidFill>
                  <a:schemeClr val="dk1"/>
                </a:solidFill>
                <a:uFill>
                  <a:noFill/>
                </a:uFill>
                <a:hlinkClick r:id="rId5">
                  <a:extLst>
                    <a:ext uri="{A12FA001-AC4F-418D-AE19-62706E023703}">
                      <ahyp:hlinkClr val="tx"/>
                    </a:ext>
                  </a:extLst>
                </a:hlinkClick>
              </a:rPr>
              <a:t>FAQs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view this template in PowerPoint with the correct fonts, download and install on your computer </a:t>
            </a:r>
            <a:r>
              <a:rPr b="1" lang="en">
                <a:solidFill>
                  <a:schemeClr val="hlink"/>
                </a:solidFill>
                <a:uFill>
                  <a:noFill/>
                </a:uFill>
                <a:hlinkClick action="ppaction://hlinksldjump" r:id="rId6"/>
              </a:rPr>
              <a:t>the fonts that we have used</a:t>
            </a:r>
            <a:r>
              <a:rPr lang="en">
                <a:solidFill>
                  <a:schemeClr val="dk1"/>
                </a:solidFill>
              </a:rPr>
              <a:t>. You can learn how to download and install fonts </a:t>
            </a:r>
            <a:r>
              <a:rPr b="1" lang="en">
                <a:solidFill>
                  <a:schemeClr val="hlink"/>
                </a:solidFill>
                <a:uFill>
                  <a:noFill/>
                </a:uFill>
                <a:hlinkClick r:id="rId7"/>
              </a:rPr>
              <a:t>here</a:t>
            </a:r>
            <a:r>
              <a:rPr lang="en">
                <a:solidFill>
                  <a:schemeClr val="dk1"/>
                </a:solidFill>
              </a:rPr>
              <a:t>.</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An assortment of graphic resources that are suitable for use in the presentation can be found in the </a:t>
            </a:r>
            <a:r>
              <a:rPr b="1" lang="en">
                <a:solidFill>
                  <a:schemeClr val="dk1"/>
                </a:solidFill>
              </a:rPr>
              <a:t>a</a:t>
            </a:r>
            <a:r>
              <a:rPr b="1" lang="en">
                <a:solidFill>
                  <a:schemeClr val="dk1"/>
                </a:solidFill>
                <a:uFill>
                  <a:noFill/>
                </a:uFill>
                <a:hlinkClick action="ppaction://hlinksldjump" r:id="rId8">
                  <a:extLst>
                    <a:ext uri="{A12FA001-AC4F-418D-AE19-62706E023703}">
                      <ahyp:hlinkClr val="tx"/>
                    </a:ext>
                  </a:extLst>
                </a:hlinkClick>
              </a:rPr>
              <a:t>lternative resources</a:t>
            </a:r>
            <a:r>
              <a:rPr lang="en">
                <a:solidFill>
                  <a:schemeClr val="dk1"/>
                </a:solidFill>
              </a:rPr>
              <a:t> slides.</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A </a:t>
            </a:r>
            <a:r>
              <a:rPr b="1" lang="en">
                <a:solidFill>
                  <a:schemeClr val="dk1"/>
                </a:solidFill>
                <a:uFill>
                  <a:noFill/>
                </a:uFill>
                <a:hlinkClick action="ppaction://hlinksldjump" r:id="rId9">
                  <a:extLst>
                    <a:ext uri="{A12FA001-AC4F-418D-AE19-62706E023703}">
                      <ahyp:hlinkClr val="tx"/>
                    </a:ext>
                  </a:extLst>
                </a:hlinkClick>
              </a:rPr>
              <a:t>thanks </a:t>
            </a:r>
            <a:r>
              <a:rPr lang="en">
                <a:solidFill>
                  <a:schemeClr val="dk1"/>
                </a:solidFill>
                <a:uFill>
                  <a:noFill/>
                </a:uFill>
                <a:hlinkClick action="ppaction://hlinksldjump" r:id="rId10">
                  <a:extLst>
                    <a:ext uri="{A12FA001-AC4F-418D-AE19-62706E023703}">
                      <ahyp:hlinkClr val="tx"/>
                    </a:ext>
                  </a:extLst>
                </a:hlinkClick>
              </a:rPr>
              <a:t>slide</a:t>
            </a:r>
            <a:r>
              <a:rPr lang="en">
                <a:solidFill>
                  <a:schemeClr val="dk1"/>
                </a:solidFill>
              </a:rPr>
              <a:t>, which you must keep so that proper credits for our design are given.</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Several </a:t>
            </a:r>
            <a:r>
              <a:rPr b="1" lang="en">
                <a:solidFill>
                  <a:schemeClr val="dk1"/>
                </a:solidFill>
                <a:uFill>
                  <a:noFill/>
                </a:uFill>
                <a:hlinkClick action="ppaction://hlinksldjump" r:id="rId11">
                  <a:extLst>
                    <a:ext uri="{A12FA001-AC4F-418D-AE19-62706E023703}">
                      <ahyp:hlinkClr val="tx"/>
                    </a:ext>
                  </a:extLst>
                </a:hlinkClick>
              </a:rPr>
              <a:t>resources</a:t>
            </a:r>
            <a:r>
              <a:rPr lang="en">
                <a:solidFill>
                  <a:schemeClr val="dk1"/>
                </a:solidFill>
                <a:uFill>
                  <a:noFill/>
                </a:uFill>
                <a:hlinkClick action="ppaction://hlinksldjump" r:id="rId12">
                  <a:extLst>
                    <a:ext uri="{A12FA001-AC4F-418D-AE19-62706E023703}">
                      <ahyp:hlinkClr val="tx"/>
                    </a:ext>
                  </a:extLst>
                </a:hlinkClick>
              </a:rPr>
              <a:t> </a:t>
            </a:r>
            <a:r>
              <a:rPr lang="en">
                <a:solidFill>
                  <a:schemeClr val="dk1"/>
                </a:solidFill>
              </a:rPr>
              <a:t>slides, where you’ll find links to all the elements used in the template.</a:t>
            </a:r>
            <a:endParaRPr>
              <a:solidFill>
                <a:schemeClr val="dk1"/>
              </a:solidFill>
            </a:endParaRPr>
          </a:p>
          <a:p>
            <a:pPr indent="-298450" lvl="0" marL="457200" rtl="0" algn="l">
              <a:spcBef>
                <a:spcPts val="0"/>
              </a:spcBef>
              <a:spcAft>
                <a:spcPts val="0"/>
              </a:spcAft>
              <a:buSzPts val="1100"/>
              <a:buFont typeface="Montserrat Medium"/>
              <a:buChar char="●"/>
            </a:pPr>
            <a:r>
              <a:rPr b="1" lang="en">
                <a:solidFill>
                  <a:schemeClr val="dk1"/>
                </a:solidFill>
                <a:uFill>
                  <a:noFill/>
                </a:uFill>
                <a:hlinkClick>
                  <a:extLst>
                    <a:ext uri="{A12FA001-AC4F-418D-AE19-62706E023703}">
                      <ahyp:hlinkClr val="tx"/>
                    </a:ext>
                  </a:extLst>
                </a:hlinkClick>
              </a:rPr>
              <a:t>Instructions for use</a:t>
            </a:r>
            <a:r>
              <a:rPr lang="en">
                <a:solidFill>
                  <a:schemeClr val="dk1"/>
                </a:solidFill>
              </a:rPr>
              <a:t>.</a:t>
            </a:r>
            <a:endParaRPr>
              <a:solidFill>
                <a:schemeClr val="dk1"/>
              </a:solidFill>
            </a:endParaRPr>
          </a:p>
          <a:p>
            <a:pPr indent="-298450" lvl="0" marL="457200" rtl="0" algn="l">
              <a:spcBef>
                <a:spcPts val="0"/>
              </a:spcBef>
              <a:spcAft>
                <a:spcPts val="0"/>
              </a:spcAft>
              <a:buSzPts val="1100"/>
              <a:buFont typeface="Montserrat"/>
              <a:buChar char="●"/>
            </a:pPr>
            <a:r>
              <a:rPr lang="en">
                <a:solidFill>
                  <a:schemeClr val="dk1"/>
                </a:solidFill>
              </a:rPr>
              <a:t>Final slides with: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The</a:t>
            </a:r>
            <a:r>
              <a:rPr lang="en">
                <a:solidFill>
                  <a:schemeClr val="dk1"/>
                </a:solidFill>
                <a:uFill>
                  <a:noFill/>
                </a:uFill>
                <a:hlinkClick action="ppaction://hlinksldjump" r:id="rId13">
                  <a:extLst>
                    <a:ext uri="{A12FA001-AC4F-418D-AE19-62706E023703}">
                      <ahyp:hlinkClr val="tx"/>
                    </a:ext>
                  </a:extLst>
                </a:hlinkClick>
              </a:rPr>
              <a:t> </a:t>
            </a:r>
            <a:r>
              <a:rPr b="1" lang="en">
                <a:solidFill>
                  <a:schemeClr val="dk1"/>
                </a:solidFill>
                <a:uFill>
                  <a:noFill/>
                </a:uFill>
                <a:hlinkClick action="ppaction://hlinksldjump" r:id="rId14">
                  <a:extLst>
                    <a:ext uri="{A12FA001-AC4F-418D-AE19-62706E023703}">
                      <ahyp:hlinkClr val="tx"/>
                    </a:ext>
                  </a:extLst>
                </a:hlinkClick>
              </a:rPr>
              <a:t>fonts and colors</a:t>
            </a:r>
            <a:r>
              <a:rPr lang="en">
                <a:solidFill>
                  <a:schemeClr val="dk1"/>
                </a:solidFill>
              </a:rPr>
              <a:t> used in the template.</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A selection of</a:t>
            </a:r>
            <a:r>
              <a:rPr b="1" lang="en">
                <a:solidFill>
                  <a:schemeClr val="dk1"/>
                </a:solidFill>
              </a:rPr>
              <a:t> </a:t>
            </a:r>
            <a:r>
              <a:rPr b="1" lang="en">
                <a:solidFill>
                  <a:schemeClr val="dk1"/>
                </a:solidFill>
                <a:uFill>
                  <a:noFill/>
                </a:uFill>
                <a:hlinkClick action="ppaction://hlinksldjump" r:id="rId15">
                  <a:extLst>
                    <a:ext uri="{A12FA001-AC4F-418D-AE19-62706E023703}">
                      <ahyp:hlinkClr val="tx"/>
                    </a:ext>
                  </a:extLst>
                </a:hlinkClick>
              </a:rPr>
              <a:t>illustrations</a:t>
            </a:r>
            <a:r>
              <a:rPr lang="en">
                <a:solidFill>
                  <a:schemeClr val="dk1"/>
                </a:solidFill>
              </a:rPr>
              <a:t>. You can also customize and animate them as you wish with the online editor. Visit </a:t>
            </a:r>
            <a:r>
              <a:rPr b="1" lang="en">
                <a:solidFill>
                  <a:schemeClr val="dk1"/>
                </a:solidFill>
                <a:uFill>
                  <a:noFill/>
                </a:uFill>
                <a:hlinkClick r:id="rId16">
                  <a:extLst>
                    <a:ext uri="{A12FA001-AC4F-418D-AE19-62706E023703}">
                      <ahyp:hlinkClr val="tx"/>
                    </a:ext>
                  </a:extLst>
                </a:hlinkClick>
              </a:rPr>
              <a:t>Storyset</a:t>
            </a:r>
            <a:r>
              <a:rPr lang="en">
                <a:solidFill>
                  <a:schemeClr val="dk1"/>
                </a:solidFill>
              </a:rPr>
              <a:t> to find more.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More</a:t>
            </a:r>
            <a:r>
              <a:rPr lang="en">
                <a:solidFill>
                  <a:schemeClr val="dk1"/>
                </a:solidFill>
                <a:uFill>
                  <a:noFill/>
                </a:uFill>
                <a:hlinkClick action="ppaction://hlinksldjump" r:id="rId17">
                  <a:extLst>
                    <a:ext uri="{A12FA001-AC4F-418D-AE19-62706E023703}">
                      <ahyp:hlinkClr val="tx"/>
                    </a:ext>
                  </a:extLst>
                </a:hlinkClick>
              </a:rPr>
              <a:t> </a:t>
            </a:r>
            <a:r>
              <a:rPr b="1" lang="en">
                <a:solidFill>
                  <a:schemeClr val="dk1"/>
                </a:solidFill>
                <a:uFill>
                  <a:noFill/>
                </a:uFill>
                <a:hlinkClick action="ppaction://hlinksldjump" r:id="rId18">
                  <a:extLst>
                    <a:ext uri="{A12FA001-AC4F-418D-AE19-62706E023703}">
                      <ahyp:hlinkClr val="tx"/>
                    </a:ext>
                  </a:extLst>
                </a:hlinkClick>
              </a:rPr>
              <a:t>infographic resources</a:t>
            </a:r>
            <a:r>
              <a:rPr lang="en">
                <a:solidFill>
                  <a:schemeClr val="dk1"/>
                </a:solidFill>
              </a:rPr>
              <a:t>, whose size and color can be edited.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Sets of </a:t>
            </a:r>
            <a:r>
              <a:rPr b="1" lang="en">
                <a:solidFill>
                  <a:schemeClr val="dk1"/>
                </a:solidFill>
                <a:uFill>
                  <a:noFill/>
                </a:uFill>
                <a:hlinkClick action="ppaction://hlinksldjump" r:id="rId19">
                  <a:extLst>
                    <a:ext uri="{A12FA001-AC4F-418D-AE19-62706E023703}">
                      <ahyp:hlinkCl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indent="0" lvl="0" marL="0" rtl="0" algn="l">
              <a:spcBef>
                <a:spcPts val="1200"/>
              </a:spcBef>
              <a:spcAft>
                <a:spcPts val="1200"/>
              </a:spcAft>
              <a:buNone/>
            </a:pPr>
            <a:r>
              <a:rPr lang="en">
                <a:solidFill>
                  <a:schemeClr val="dk1"/>
                </a:solidFill>
              </a:rPr>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8"/>
          <p:cNvSpPr txBox="1"/>
          <p:nvPr>
            <p:ph type="title"/>
          </p:nvPr>
        </p:nvSpPr>
        <p:spPr>
          <a:xfrm>
            <a:off x="713225" y="1345375"/>
            <a:ext cx="6120300" cy="16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79</a:t>
            </a:r>
            <a:r>
              <a:rPr lang="en"/>
              <a:t>5</a:t>
            </a:r>
            <a:r>
              <a:rPr lang="en"/>
              <a:t>,321</a:t>
            </a:r>
            <a:endParaRPr/>
          </a:p>
        </p:txBody>
      </p:sp>
      <p:sp>
        <p:nvSpPr>
          <p:cNvPr id="668" name="Google Shape;668;p78"/>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Big numbers catch your audience’s attention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7"/>
                                        </p:tgtEl>
                                        <p:attrNameLst>
                                          <p:attrName>style.visibility</p:attrName>
                                        </p:attrNameLst>
                                      </p:cBhvr>
                                      <p:to>
                                        <p:strVal val="visible"/>
                                      </p:to>
                                    </p:set>
                                    <p:anim calcmode="lin" valueType="num">
                                      <p:cBhvr additive="base">
                                        <p:cTn dur="1000"/>
                                        <p:tgtEl>
                                          <p:spTgt spid="6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68"/>
                                        </p:tgtEl>
                                        <p:attrNameLst>
                                          <p:attrName>style.visibility</p:attrName>
                                        </p:attrNameLst>
                                      </p:cBhvr>
                                      <p:to>
                                        <p:strVal val="visible"/>
                                      </p:to>
                                    </p:set>
                                    <p:anim calcmode="lin" valueType="num">
                                      <p:cBhvr additive="base">
                                        <p:cTn dur="1000"/>
                                        <p:tgtEl>
                                          <p:spTgt spid="6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85" name="Google Shape;685;p79"/>
          <p:cNvCxnSpPr/>
          <p:nvPr/>
        </p:nvCxnSpPr>
        <p:spPr>
          <a:xfrm>
            <a:off x="3476038" y="2691025"/>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86" name="Google Shape;686;p79"/>
          <p:cNvCxnSpPr/>
          <p:nvPr/>
        </p:nvCxnSpPr>
        <p:spPr>
          <a:xfrm>
            <a:off x="3476038" y="3572800"/>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87" name="Google Shape;687;p79"/>
          <p:cNvCxnSpPr/>
          <p:nvPr/>
        </p:nvCxnSpPr>
        <p:spPr>
          <a:xfrm>
            <a:off x="3476038" y="4041100"/>
            <a:ext cx="3515400" cy="0"/>
          </a:xfrm>
          <a:prstGeom prst="straightConnector1">
            <a:avLst/>
          </a:prstGeom>
          <a:noFill/>
          <a:ln cap="flat" cmpd="sng" w="28575">
            <a:solidFill>
              <a:schemeClr val="accent1"/>
            </a:solidFill>
            <a:prstDash val="solid"/>
            <a:round/>
            <a:headEnd len="med" w="med" type="none"/>
            <a:tailEnd len="med" w="med" type="none"/>
          </a:ln>
        </p:spPr>
      </p:cxnSp>
      <p:sp>
        <p:nvSpPr>
          <p:cNvPr id="688" name="Google Shape;688;p79"/>
          <p:cNvSpPr/>
          <p:nvPr/>
        </p:nvSpPr>
        <p:spPr>
          <a:xfrm>
            <a:off x="3402038" y="2140675"/>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Schedule</a:t>
            </a:r>
            <a:endParaRPr/>
          </a:p>
        </p:txBody>
      </p:sp>
      <p:graphicFrame>
        <p:nvGraphicFramePr>
          <p:cNvPr id="697" name="Google Shape;697;p80"/>
          <p:cNvGraphicFramePr/>
          <p:nvPr/>
        </p:nvGraphicFramePr>
        <p:xfrm>
          <a:off x="720000" y="1619250"/>
          <a:ext cx="3000000" cy="3000000"/>
        </p:xfrm>
        <a:graphic>
          <a:graphicData uri="http://schemas.openxmlformats.org/drawingml/2006/table">
            <a:tbl>
              <a:tblPr>
                <a:noFill/>
                <a:tableStyleId>{C39AEFD7-091F-4B30-8FCF-B74E7489F7C1}</a:tableStyleId>
              </a:tblPr>
              <a:tblGrid>
                <a:gridCol w="917050"/>
                <a:gridCol w="1434025"/>
                <a:gridCol w="1330150"/>
                <a:gridCol w="1454775"/>
                <a:gridCol w="1284000"/>
                <a:gridCol w="1284000"/>
              </a:tblGrid>
              <a:tr h="579925">
                <a:tc>
                  <a:txBody>
                    <a:bodyPr/>
                    <a:lstStyle/>
                    <a:p>
                      <a:pPr indent="0" lvl="0" marL="0" rtl="0" algn="l">
                        <a:spcBef>
                          <a:spcPts val="0"/>
                        </a:spcBef>
                        <a:spcAft>
                          <a:spcPts val="0"/>
                        </a:spcAft>
                        <a:buNone/>
                      </a:pPr>
                      <a:r>
                        <a:t/>
                      </a:r>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96"/>
                                        </p:tgtEl>
                                        <p:attrNameLst>
                                          <p:attrName>style.visibility</p:attrName>
                                        </p:attrNameLst>
                                      </p:cBhvr>
                                      <p:to>
                                        <p:strVal val="visible"/>
                                      </p:to>
                                    </p:set>
                                    <p:anim calcmode="lin" valueType="num">
                                      <p:cBhvr additive="base">
                                        <p:cTn dur="1000"/>
                                        <p:tgtEl>
                                          <p:spTgt spid="6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1"/>
          <p:cNvSpPr txBox="1"/>
          <p:nvPr>
            <p:ph type="title"/>
          </p:nvPr>
        </p:nvSpPr>
        <p:spPr>
          <a:xfrm>
            <a:off x="4956100" y="2467375"/>
            <a:ext cx="24753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a:t>
            </a:r>
            <a:endParaRPr/>
          </a:p>
        </p:txBody>
      </p:sp>
      <p:sp>
        <p:nvSpPr>
          <p:cNvPr id="703" name="Google Shape;703;p81"/>
          <p:cNvSpPr txBox="1"/>
          <p:nvPr>
            <p:ph idx="2" type="title"/>
          </p:nvPr>
        </p:nvSpPr>
        <p:spPr>
          <a:xfrm>
            <a:off x="4956100" y="1402325"/>
            <a:ext cx="1650900" cy="97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704" name="Google Shape;704;p81"/>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b="0" l="33897" r="0" t="0"/>
          <a:stretch/>
        </p:blipFill>
        <p:spPr>
          <a:xfrm>
            <a:off x="1094250" y="1113625"/>
            <a:ext cx="2896500" cy="29163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2"/>
          <p:cNvSpPr txBox="1"/>
          <p:nvPr>
            <p:ph type="title"/>
          </p:nvPr>
        </p:nvSpPr>
        <p:spPr>
          <a:xfrm>
            <a:off x="4373850" y="944250"/>
            <a:ext cx="24753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a:t>
            </a:r>
            <a:endParaRPr/>
          </a:p>
        </p:txBody>
      </p:sp>
      <p:sp>
        <p:nvSpPr>
          <p:cNvPr id="711" name="Google Shape;711;p82"/>
          <p:cNvSpPr txBox="1"/>
          <p:nvPr>
            <p:ph idx="2" type="title"/>
          </p:nvPr>
        </p:nvSpPr>
        <p:spPr>
          <a:xfrm>
            <a:off x="2294850" y="1096650"/>
            <a:ext cx="1650900" cy="97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712" name="Google Shape;712;p82"/>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b="12445" l="0" r="0" t="12445"/>
          <a:stretch/>
        </p:blipFill>
        <p:spPr>
          <a:xfrm>
            <a:off x="2395575" y="2423975"/>
            <a:ext cx="4352850" cy="2179076"/>
          </a:xfrm>
          <a:prstGeom prst="rect">
            <a:avLst/>
          </a:prstGeom>
          <a:noFill/>
          <a:ln cap="flat" cmpd="sng" w="28575">
            <a:solidFill>
              <a:srgbClr val="3F353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0"/>
                                        </p:tgtEl>
                                        <p:attrNameLst>
                                          <p:attrName>style.visibility</p:attrName>
                                        </p:attrNameLst>
                                      </p:cBhvr>
                                      <p:to>
                                        <p:strVal val="visible"/>
                                      </p:to>
                                    </p:set>
                                    <p:anim calcmode="lin" valueType="num">
                                      <p:cBhvr additive="base">
                                        <p:cTn dur="1000"/>
                                        <p:tgtEl>
                                          <p:spTgt spid="7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711"/>
                                        </p:tgtEl>
                                        <p:attrNameLst>
                                          <p:attrName>style.visibility</p:attrName>
                                        </p:attrNameLst>
                                      </p:cBhvr>
                                      <p:to>
                                        <p:strVal val="visible"/>
                                      </p:to>
                                    </p:set>
                                    <p:anim calcmode="lin" valueType="num">
                                      <p:cBhvr additive="base">
                                        <p:cTn dur="1000"/>
                                        <p:tgtEl>
                                          <p:spTgt spid="7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712"/>
                                        </p:tgtEl>
                                        <p:attrNameLst>
                                          <p:attrName>style.visibility</p:attrName>
                                        </p:attrNameLst>
                                      </p:cBhvr>
                                      <p:to>
                                        <p:strVal val="visible"/>
                                      </p:to>
                                    </p:set>
                                    <p:anim calcmode="lin" valueType="num">
                                      <p:cBhvr additive="base">
                                        <p:cTn dur="1000"/>
                                        <p:tgtEl>
                                          <p:spTgt spid="7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p:nvPr>
            <p:ph idx="4294967295" type="title"/>
          </p:nvPr>
        </p:nvSpPr>
        <p:spPr>
          <a:xfrm>
            <a:off x="479425" y="1430200"/>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p:nvPr>
            <p:ph idx="4294967295" type="title"/>
          </p:nvPr>
        </p:nvSpPr>
        <p:spPr>
          <a:xfrm>
            <a:off x="479425" y="3769075"/>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p:nvPr>
            <p:ph idx="4294967295" type="title"/>
          </p:nvPr>
        </p:nvSpPr>
        <p:spPr>
          <a:xfrm>
            <a:off x="479425" y="2595163"/>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4"/>
            <p:cNvSpPr/>
            <p:nvPr/>
          </p:nvSpPr>
          <p:spPr>
            <a:xfrm rot="-5400000">
              <a:off x="1483300" y="2490425"/>
              <a:ext cx="942000" cy="942000"/>
            </a:xfrm>
            <a:prstGeom prst="pie">
              <a:avLst>
                <a:gd fmla="val 0" name="adj1"/>
                <a:gd fmla="val 754626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84"/>
            <p:cNvSpPr/>
            <p:nvPr/>
          </p:nvSpPr>
          <p:spPr>
            <a:xfrm rot="-5400000">
              <a:off x="1483300" y="2490425"/>
              <a:ext cx="942000" cy="942000"/>
            </a:xfrm>
            <a:prstGeom prst="pie">
              <a:avLst>
                <a:gd fmla="val 0" name="adj1"/>
                <a:gd fmla="val 318409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4"/>
            <p:cNvSpPr/>
            <p:nvPr/>
          </p:nvSpPr>
          <p:spPr>
            <a:xfrm rot="-5400000">
              <a:off x="1483300" y="2490425"/>
              <a:ext cx="942000" cy="942000"/>
            </a:xfrm>
            <a:prstGeom prst="pie">
              <a:avLst>
                <a:gd fmla="val 0" name="adj1"/>
                <a:gd fmla="val 4246206"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4"/>
            <p:cNvSpPr/>
            <p:nvPr/>
          </p:nvSpPr>
          <p:spPr>
            <a:xfrm rot="-5400000">
              <a:off x="1483300" y="2490425"/>
              <a:ext cx="942000" cy="942000"/>
            </a:xfrm>
            <a:prstGeom prst="pie">
              <a:avLst>
                <a:gd fmla="val 0" name="adj1"/>
                <a:gd fmla="val 715972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37"/>
                                        </p:tgtEl>
                                        <p:attrNameLst>
                                          <p:attrName>style.visibility</p:attrName>
                                        </p:attrNameLst>
                                      </p:cBhvr>
                                      <p:to>
                                        <p:strVal val="visible"/>
                                      </p:to>
                                    </p:set>
                                    <p:anim calcmode="lin" valueType="num">
                                      <p:cBhvr additive="base">
                                        <p:cTn dur="1000"/>
                                        <p:tgtEl>
                                          <p:spTgt spid="7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8"/>
                                        </p:tgtEl>
                                        <p:attrNameLst>
                                          <p:attrName>style.visibility</p:attrName>
                                        </p:attrNameLst>
                                      </p:cBhvr>
                                      <p:to>
                                        <p:strVal val="visible"/>
                                      </p:to>
                                    </p:set>
                                    <p:anim calcmode="lin" valueType="num">
                                      <p:cBhvr additive="base">
                                        <p:cTn dur="1000"/>
                                        <p:tgtEl>
                                          <p:spTgt spid="7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39"/>
                                        </p:tgtEl>
                                        <p:attrNameLst>
                                          <p:attrName>style.visibility</p:attrName>
                                        </p:attrNameLst>
                                      </p:cBhvr>
                                      <p:to>
                                        <p:strVal val="visible"/>
                                      </p:to>
                                    </p:set>
                                    <p:anim calcmode="lin" valueType="num">
                                      <p:cBhvr additive="base">
                                        <p:cTn dur="1000"/>
                                        <p:tgtEl>
                                          <p:spTgt spid="7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46"/>
                                        </p:tgtEl>
                                        <p:attrNameLst>
                                          <p:attrName>style.visibility</p:attrName>
                                        </p:attrNameLst>
                                      </p:cBhvr>
                                      <p:to>
                                        <p:strVal val="visible"/>
                                      </p:to>
                                    </p:set>
                                    <p:anim calcmode="lin" valueType="num">
                                      <p:cBhvr additive="base">
                                        <p:cTn dur="1000"/>
                                        <p:tgtEl>
                                          <p:spTgt spid="7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42"/>
                                        </p:tgtEl>
                                        <p:attrNameLst>
                                          <p:attrName>style.visibility</p:attrName>
                                        </p:attrNameLst>
                                      </p:cBhvr>
                                      <p:to>
                                        <p:strVal val="visible"/>
                                      </p:to>
                                    </p:set>
                                    <p:anim calcmode="lin" valueType="num">
                                      <p:cBhvr additive="base">
                                        <p:cTn dur="1000"/>
                                        <p:tgtEl>
                                          <p:spTgt spid="7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43"/>
                                        </p:tgtEl>
                                        <p:attrNameLst>
                                          <p:attrName>style.visibility</p:attrName>
                                        </p:attrNameLst>
                                      </p:cBhvr>
                                      <p:to>
                                        <p:strVal val="visible"/>
                                      </p:to>
                                    </p:set>
                                    <p:anim calcmode="lin" valueType="num">
                                      <p:cBhvr additive="base">
                                        <p:cTn dur="1000"/>
                                        <p:tgtEl>
                                          <p:spTgt spid="7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52"/>
                                        </p:tgtEl>
                                        <p:attrNameLst>
                                          <p:attrName>style.visibility</p:attrName>
                                        </p:attrNameLst>
                                      </p:cBhvr>
                                      <p:to>
                                        <p:strVal val="visible"/>
                                      </p:to>
                                    </p:set>
                                    <p:anim calcmode="lin" valueType="num">
                                      <p:cBhvr additive="base">
                                        <p:cTn dur="1000"/>
                                        <p:tgtEl>
                                          <p:spTgt spid="7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0"/>
                                        </p:tgtEl>
                                        <p:attrNameLst>
                                          <p:attrName>style.visibility</p:attrName>
                                        </p:attrNameLst>
                                      </p:cBhvr>
                                      <p:to>
                                        <p:strVal val="visible"/>
                                      </p:to>
                                    </p:set>
                                    <p:anim calcmode="lin" valueType="num">
                                      <p:cBhvr additive="base">
                                        <p:cTn dur="1000"/>
                                        <p:tgtEl>
                                          <p:spTgt spid="7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41"/>
                                        </p:tgtEl>
                                        <p:attrNameLst>
                                          <p:attrName>style.visibility</p:attrName>
                                        </p:attrNameLst>
                                      </p:cBhvr>
                                      <p:to>
                                        <p:strVal val="visible"/>
                                      </p:to>
                                    </p:set>
                                    <p:anim calcmode="lin" valueType="num">
                                      <p:cBhvr additive="base">
                                        <p:cTn dur="1000"/>
                                        <p:tgtEl>
                                          <p:spTgt spid="7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49"/>
                                        </p:tgtEl>
                                        <p:attrNameLst>
                                          <p:attrName>style.visibility</p:attrName>
                                        </p:attrNameLst>
                                      </p:cBhvr>
                                      <p:to>
                                        <p:strVal val="visible"/>
                                      </p:to>
                                    </p:set>
                                    <p:anim calcmode="lin" valueType="num">
                                      <p:cBhvr additive="base">
                                        <p:cTn dur="1000"/>
                                        <p:tgtEl>
                                          <p:spTgt spid="74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44"/>
                                        </p:tgtEl>
                                        <p:attrNameLst>
                                          <p:attrName>style.visibility</p:attrName>
                                        </p:attrNameLst>
                                      </p:cBhvr>
                                      <p:to>
                                        <p:strVal val="visible"/>
                                      </p:to>
                                    </p:set>
                                    <p:anim calcmode="lin" valueType="num">
                                      <p:cBhvr additive="base">
                                        <p:cTn dur="1000"/>
                                        <p:tgtEl>
                                          <p:spTgt spid="7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45"/>
                                        </p:tgtEl>
                                        <p:attrNameLst>
                                          <p:attrName>style.visibility</p:attrName>
                                        </p:attrNameLst>
                                      </p:cBhvr>
                                      <p:to>
                                        <p:strVal val="visible"/>
                                      </p:to>
                                    </p:set>
                                    <p:anim calcmode="lin" valueType="num">
                                      <p:cBhvr additive="base">
                                        <p:cTn dur="1000"/>
                                        <p:tgtEl>
                                          <p:spTgt spid="7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55"/>
                                        </p:tgtEl>
                                        <p:attrNameLst>
                                          <p:attrName>style.visibility</p:attrName>
                                        </p:attrNameLst>
                                      </p:cBhvr>
                                      <p:to>
                                        <p:strVal val="visible"/>
                                      </p:to>
                                    </p:set>
                                    <p:anim calcmode="lin" valueType="num">
                                      <p:cBhvr additive="base">
                                        <p:cTn dur="1000"/>
                                        <p:tgtEl>
                                          <p:spTgt spid="7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8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a:t>
            </a:r>
            <a:endParaRPr/>
          </a:p>
        </p:txBody>
      </p:sp>
      <p:sp>
        <p:nvSpPr>
          <p:cNvPr id="763" name="Google Shape;763;p85"/>
          <p:cNvSpPr/>
          <p:nvPr/>
        </p:nvSpPr>
        <p:spPr>
          <a:xfrm flipH="1" rot="-5400000">
            <a:off x="5441726" y="2978450"/>
            <a:ext cx="1939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5"/>
          <p:cNvSpPr/>
          <p:nvPr/>
        </p:nvSpPr>
        <p:spPr>
          <a:xfrm flipH="1" rot="-5400000">
            <a:off x="5883388" y="3420000"/>
            <a:ext cx="10548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5"/>
          <p:cNvSpPr/>
          <p:nvPr/>
        </p:nvSpPr>
        <p:spPr>
          <a:xfrm flipH="1" rot="-5400000">
            <a:off x="6675862" y="2909875"/>
            <a:ext cx="1858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85"/>
          <p:cNvSpPr/>
          <p:nvPr/>
        </p:nvSpPr>
        <p:spPr>
          <a:xfrm flipH="1" rot="-5400000">
            <a:off x="7334200" y="3677444"/>
            <a:ext cx="542100" cy="3024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5"/>
          <p:cNvSpPr/>
          <p:nvPr/>
        </p:nvSpPr>
        <p:spPr>
          <a:xfrm flipH="1" rot="-5400000">
            <a:off x="4246738" y="2978300"/>
            <a:ext cx="19395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5"/>
          <p:cNvSpPr/>
          <p:nvPr/>
        </p:nvSpPr>
        <p:spPr>
          <a:xfrm flipH="1" rot="-5400000">
            <a:off x="4886863" y="3618689"/>
            <a:ext cx="6576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5"/>
          <p:cNvSpPr txBox="1"/>
          <p:nvPr/>
        </p:nvSpPr>
        <p:spPr>
          <a:xfrm>
            <a:off x="5992726"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5</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30</a:t>
            </a:r>
            <a:r>
              <a:rPr lang="en" sz="2400">
                <a:solidFill>
                  <a:schemeClr val="accent1"/>
                </a:solidFill>
                <a:latin typeface="Vidaloka"/>
                <a:ea typeface="Vidaloka"/>
                <a:cs typeface="Vidaloka"/>
                <a:sym typeface="Vidaloka"/>
              </a:rPr>
              <a:t>%</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2</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a:t>
            </a:r>
            <a:r>
              <a:rPr lang="en" sz="2400">
                <a:solidFill>
                  <a:schemeClr val="accent1"/>
                </a:solidFill>
                <a:latin typeface="Vidaloka"/>
                <a:ea typeface="Vidaloka"/>
                <a:cs typeface="Vidaloka"/>
                <a:sym typeface="Vidaloka"/>
              </a:rPr>
              <a:t>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85"/>
          <p:cNvSpPr txBox="1"/>
          <p:nvPr/>
        </p:nvSpPr>
        <p:spPr>
          <a:xfrm>
            <a:off x="1053513" y="4248925"/>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anchorCtr="0" anchor="ctr" bIns="91425" lIns="91425" spcFirstLastPara="1" rIns="53100"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A</a:t>
            </a:r>
            <a:r>
              <a:rPr lang="en" sz="2400">
                <a:solidFill>
                  <a:schemeClr val="dk1"/>
                </a:solidFill>
                <a:latin typeface="Vidaloka"/>
                <a:ea typeface="Vidaloka"/>
                <a:cs typeface="Vidaloka"/>
                <a:sym typeface="Vidaloka"/>
              </a:rPr>
              <a:t>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anchorCtr="0" anchor="ctr" bIns="91425" lIns="91425" spcFirstLastPara="1" rIns="53100"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G</a:t>
            </a:r>
            <a:r>
              <a:rPr lang="en" sz="2400">
                <a:solidFill>
                  <a:schemeClr val="dk1"/>
                </a:solidFill>
                <a:latin typeface="Vidaloka"/>
                <a:ea typeface="Vidaloka"/>
                <a:cs typeface="Vidaloka"/>
                <a:sym typeface="Vidaloka"/>
              </a:rPr>
              <a:t>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5"/>
          <p:cNvSpPr/>
          <p:nvPr/>
        </p:nvSpPr>
        <p:spPr>
          <a:xfrm>
            <a:off x="1559138" y="2940688"/>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5"/>
          <p:cNvSpPr/>
          <p:nvPr/>
        </p:nvSpPr>
        <p:spPr>
          <a:xfrm>
            <a:off x="1559138" y="328071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5"/>
          <p:cNvSpPr/>
          <p:nvPr/>
        </p:nvSpPr>
        <p:spPr>
          <a:xfrm>
            <a:off x="1559138" y="362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5"/>
          <p:cNvSpPr/>
          <p:nvPr/>
        </p:nvSpPr>
        <p:spPr>
          <a:xfrm>
            <a:off x="1559138" y="22810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5"/>
          <p:cNvSpPr/>
          <p:nvPr/>
        </p:nvSpPr>
        <p:spPr>
          <a:xfrm>
            <a:off x="3373363" y="2600663"/>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5"/>
          <p:cNvSpPr/>
          <p:nvPr/>
        </p:nvSpPr>
        <p:spPr>
          <a:xfrm>
            <a:off x="3373363" y="29406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5"/>
          <p:cNvSpPr/>
          <p:nvPr/>
        </p:nvSpPr>
        <p:spPr>
          <a:xfrm>
            <a:off x="3373363" y="328071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5"/>
          <p:cNvSpPr/>
          <p:nvPr/>
        </p:nvSpPr>
        <p:spPr>
          <a:xfrm>
            <a:off x="3373363" y="362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5"/>
          <p:cNvSpPr/>
          <p:nvPr/>
        </p:nvSpPr>
        <p:spPr>
          <a:xfrm>
            <a:off x="3373363" y="22810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5"/>
          <p:cNvSpPr/>
          <p:nvPr/>
        </p:nvSpPr>
        <p:spPr>
          <a:xfrm>
            <a:off x="1559138" y="396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5"/>
          <p:cNvSpPr/>
          <p:nvPr/>
        </p:nvSpPr>
        <p:spPr>
          <a:xfrm>
            <a:off x="3373363" y="396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8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 name="Google Shape;825;p86"/>
          <p:cNvSpPr txBox="1"/>
          <p:nvPr/>
        </p:nvSpPr>
        <p:spPr>
          <a:xfrm>
            <a:off x="1425556" y="2932563"/>
            <a:ext cx="680100" cy="466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dk2"/>
                </a:solidFill>
                <a:latin typeface="Vidaloka"/>
                <a:ea typeface="Vidaloka"/>
                <a:cs typeface="Vidaloka"/>
                <a:sym typeface="Vidaloka"/>
              </a:rPr>
              <a:t>40</a:t>
            </a:r>
            <a:r>
              <a:rPr lang="en" sz="2400">
                <a:solidFill>
                  <a:schemeClr val="dk2"/>
                </a:solidFill>
                <a:latin typeface="Vidaloka"/>
                <a:ea typeface="Vidaloka"/>
                <a:cs typeface="Vidaloka"/>
                <a:sym typeface="Vidaloka"/>
              </a:rPr>
              <a:t>%</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6"/>
          <p:cNvSpPr/>
          <p:nvPr/>
        </p:nvSpPr>
        <p:spPr>
          <a:xfrm flipH="1">
            <a:off x="2510946" y="3013050"/>
            <a:ext cx="6801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6"/>
          <p:cNvSpPr/>
          <p:nvPr/>
        </p:nvSpPr>
        <p:spPr>
          <a:xfrm flipH="1">
            <a:off x="2510897" y="1797493"/>
            <a:ext cx="19395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6"/>
          <p:cNvSpPr/>
          <p:nvPr/>
        </p:nvSpPr>
        <p:spPr>
          <a:xfrm flipH="1">
            <a:off x="2510824" y="1795925"/>
            <a:ext cx="11223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6"/>
          <p:cNvSpPr txBox="1"/>
          <p:nvPr/>
        </p:nvSpPr>
        <p:spPr>
          <a:xfrm>
            <a:off x="721900" y="2181425"/>
            <a:ext cx="37284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2</a:t>
            </a:r>
            <a:r>
              <a:rPr lang="en">
                <a:solidFill>
                  <a:schemeClr val="dk1"/>
                </a:solidFill>
                <a:latin typeface="Montserrat"/>
                <a:ea typeface="Montserrat"/>
                <a:cs typeface="Montserrat"/>
                <a:sym typeface="Montserrat"/>
              </a:rPr>
              <a:t>5</a:t>
            </a:r>
            <a:r>
              <a:rPr lang="en">
                <a:solidFill>
                  <a:schemeClr val="dk1"/>
                </a:solidFill>
                <a:latin typeface="Montserrat"/>
                <a:ea typeface="Montserrat"/>
                <a:cs typeface="Montserrat"/>
                <a:sym typeface="Montserrat"/>
              </a:rPr>
              <a:t>-3</a:t>
            </a:r>
            <a:r>
              <a:rPr lang="en">
                <a:solidFill>
                  <a:schemeClr val="dk1"/>
                </a:solidFill>
                <a:latin typeface="Montserrat"/>
                <a:ea typeface="Montserrat"/>
                <a:cs typeface="Montserrat"/>
                <a:sym typeface="Montserrat"/>
              </a:rPr>
              <a:t>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39</a:t>
            </a:r>
            <a:r>
              <a:rPr lang="en">
                <a:solidFill>
                  <a:schemeClr val="dk1"/>
                </a:solidFill>
                <a:latin typeface="Montserrat"/>
                <a:ea typeface="Montserrat"/>
                <a:cs typeface="Montserrat"/>
                <a:sym typeface="Montserrat"/>
              </a:rPr>
              <a:t>-</a:t>
            </a:r>
            <a:r>
              <a:rPr lang="en">
                <a:solidFill>
                  <a:schemeClr val="dk1"/>
                </a:solidFill>
                <a:latin typeface="Montserrat"/>
                <a:ea typeface="Montserrat"/>
                <a:cs typeface="Montserrat"/>
                <a:sym typeface="Montserrat"/>
              </a:rPr>
              <a:t>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6"/>
            <p:cNvSpPr/>
            <p:nvPr/>
          </p:nvSpPr>
          <p:spPr>
            <a:xfrm rot="-5400000">
              <a:off x="2429958"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6"/>
            <p:cNvSpPr/>
            <p:nvPr/>
          </p:nvSpPr>
          <p:spPr>
            <a:xfrm rot="-5400000">
              <a:off x="2747741"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6"/>
            <p:cNvSpPr/>
            <p:nvPr/>
          </p:nvSpPr>
          <p:spPr>
            <a:xfrm rot="-5400000">
              <a:off x="3065524" y="3475464"/>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6"/>
            <p:cNvSpPr/>
            <p:nvPr/>
          </p:nvSpPr>
          <p:spPr>
            <a:xfrm rot="-5400000">
              <a:off x="3383307" y="3475464"/>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6"/>
            <p:cNvSpPr/>
            <p:nvPr/>
          </p:nvSpPr>
          <p:spPr>
            <a:xfrm rot="-5400000">
              <a:off x="1794392"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6"/>
            <p:cNvSpPr/>
            <p:nvPr/>
          </p:nvSpPr>
          <p:spPr>
            <a:xfrm rot="-5400000">
              <a:off x="3701090" y="3475420"/>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6"/>
            <p:cNvSpPr/>
            <p:nvPr/>
          </p:nvSpPr>
          <p:spPr>
            <a:xfrm rot="-5400000">
              <a:off x="4018873" y="3475420"/>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6"/>
            <p:cNvSpPr/>
            <p:nvPr/>
          </p:nvSpPr>
          <p:spPr>
            <a:xfrm rot="-5400000">
              <a:off x="1476617"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6"/>
            <p:cNvSpPr/>
            <p:nvPr/>
          </p:nvSpPr>
          <p:spPr>
            <a:xfrm rot="-5400000">
              <a:off x="2429958"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6"/>
            <p:cNvSpPr/>
            <p:nvPr/>
          </p:nvSpPr>
          <p:spPr>
            <a:xfrm rot="-5400000">
              <a:off x="2747741"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6"/>
            <p:cNvSpPr/>
            <p:nvPr/>
          </p:nvSpPr>
          <p:spPr>
            <a:xfrm rot="-5400000">
              <a:off x="3065524"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6"/>
            <p:cNvSpPr/>
            <p:nvPr/>
          </p:nvSpPr>
          <p:spPr>
            <a:xfrm rot="-5400000">
              <a:off x="3383307"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6"/>
            <p:cNvSpPr/>
            <p:nvPr/>
          </p:nvSpPr>
          <p:spPr>
            <a:xfrm rot="-5400000">
              <a:off x="1794392"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6"/>
            <p:cNvSpPr/>
            <p:nvPr/>
          </p:nvSpPr>
          <p:spPr>
            <a:xfrm rot="-5400000">
              <a:off x="3701090" y="3929845"/>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6"/>
            <p:cNvSpPr/>
            <p:nvPr/>
          </p:nvSpPr>
          <p:spPr>
            <a:xfrm rot="-5400000">
              <a:off x="4018873" y="3929845"/>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6"/>
            <p:cNvSpPr/>
            <p:nvPr/>
          </p:nvSpPr>
          <p:spPr>
            <a:xfrm rot="-5400000">
              <a:off x="1476617"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86"/>
          <p:cNvSpPr txBox="1"/>
          <p:nvPr/>
        </p:nvSpPr>
        <p:spPr>
          <a:xfrm>
            <a:off x="802474" y="1248725"/>
            <a:ext cx="1324200" cy="38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indent="0" lvl="0" marL="0" rtl="0" algn="l">
              <a:spcBef>
                <a:spcPts val="1000"/>
              </a:spcBef>
              <a:spcAft>
                <a:spcPts val="1000"/>
              </a:spcAft>
              <a:buClr>
                <a:schemeClr val="dk1"/>
              </a:buClr>
              <a:buSzPts val="1100"/>
              <a:buFont typeface="Arial"/>
              <a:buNone/>
            </a:pPr>
            <a:r>
              <a:t/>
            </a:r>
            <a:endParaRPr>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08"/>
                                        </p:tgtEl>
                                        <p:attrNameLst>
                                          <p:attrName>style.visibility</p:attrName>
                                        </p:attrNameLst>
                                      </p:cBhvr>
                                      <p:to>
                                        <p:strVal val="visible"/>
                                      </p:to>
                                    </p:set>
                                    <p:anim calcmode="lin" valueType="num">
                                      <p:cBhvr additive="base">
                                        <p:cTn dur="1000"/>
                                        <p:tgtEl>
                                          <p:spTgt spid="8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par>
                                <p:cTn fill="hold" nodeType="with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par>
                                <p:cTn fill="hold" nodeType="with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1000"/>
                                        <p:tgtEl>
                                          <p:spTgt spid="828"/>
                                        </p:tgtEl>
                                      </p:cBhvr>
                                    </p:animEffect>
                                  </p:childTnLst>
                                </p:cTn>
                              </p:par>
                              <p:par>
                                <p:cTn fill="hold" nodeType="with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par>
                                <p:cTn fill="hold" nodeType="with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par>
                                <p:cTn fill="hold" nodeType="with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par>
                                <p:cTn fill="hold" nodeType="with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par>
                                <p:cTn fill="hold" nodeType="with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1000"/>
                                        <p:tgtEl>
                                          <p:spTgt spid="826"/>
                                        </p:tgtEl>
                                      </p:cBhvr>
                                    </p:animEffect>
                                  </p:childTnLst>
                                </p:cTn>
                              </p:par>
                              <p:par>
                                <p:cTn fill="hold" nodeType="with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1000"/>
                                        <p:tgtEl>
                                          <p:spTgt spid="827"/>
                                        </p:tgtEl>
                                      </p:cBhvr>
                                    </p:animEffect>
                                  </p:childTnLst>
                                </p:cTn>
                              </p:par>
                              <p:par>
                                <p:cTn fill="hold" nodeType="with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32"/>
                                        </p:tgtEl>
                                        <p:attrNameLst>
                                          <p:attrName>style.visibility</p:attrName>
                                        </p:attrNameLst>
                                      </p:cBhvr>
                                      <p:to>
                                        <p:strVal val="visible"/>
                                      </p:to>
                                    </p:set>
                                    <p:anim calcmode="lin" valueType="num">
                                      <p:cBhvr additive="base">
                                        <p:cTn dur="1000"/>
                                        <p:tgtEl>
                                          <p:spTgt spid="8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33"/>
                                        </p:tgtEl>
                                        <p:attrNameLst>
                                          <p:attrName>style.visibility</p:attrName>
                                        </p:attrNameLst>
                                      </p:cBhvr>
                                      <p:to>
                                        <p:strVal val="visible"/>
                                      </p:to>
                                    </p:set>
                                    <p:anim calcmode="lin" valueType="num">
                                      <p:cBhvr additive="base">
                                        <p:cTn dur="1000"/>
                                        <p:tgtEl>
                                          <p:spTgt spid="8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35"/>
                                        </p:tgtEl>
                                        <p:attrNameLst>
                                          <p:attrName>style.visibility</p:attrName>
                                        </p:attrNameLst>
                                      </p:cBhvr>
                                      <p:to>
                                        <p:strVal val="visible"/>
                                      </p:to>
                                    </p:set>
                                    <p:anim calcmode="lin" valueType="num">
                                      <p:cBhvr additive="base">
                                        <p:cTn dur="1000"/>
                                        <p:tgtEl>
                                          <p:spTgt spid="8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34"/>
                                        </p:tgtEl>
                                        <p:attrNameLst>
                                          <p:attrName>style.visibility</p:attrName>
                                        </p:attrNameLst>
                                      </p:cBhvr>
                                      <p:to>
                                        <p:strVal val="visible"/>
                                      </p:to>
                                    </p:set>
                                    <p:anim calcmode="lin" valueType="num">
                                      <p:cBhvr additive="base">
                                        <p:cTn dur="1000"/>
                                        <p:tgtEl>
                                          <p:spTgt spid="8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45"/>
                                        </p:tgtEl>
                                        <p:attrNameLst>
                                          <p:attrName>style.visibility</p:attrName>
                                        </p:attrNameLst>
                                      </p:cBhvr>
                                      <p:to>
                                        <p:strVal val="visible"/>
                                      </p:to>
                                    </p:set>
                                    <p:anim calcmode="lin" valueType="num">
                                      <p:cBhvr additive="base">
                                        <p:cTn dur="1000"/>
                                        <p:tgtEl>
                                          <p:spTgt spid="8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87"/>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a:t>
            </a:r>
            <a:endParaRPr/>
          </a:p>
          <a:p>
            <a:pPr indent="0" lvl="0" marL="0" rtl="0" algn="l">
              <a:spcBef>
                <a:spcPts val="0"/>
              </a:spcBef>
              <a:spcAft>
                <a:spcPts val="0"/>
              </a:spcAft>
              <a:buNone/>
            </a:pPr>
            <a:r>
              <a:rPr lang="en"/>
              <a:t>the concept</a:t>
            </a:r>
            <a:endParaRPr/>
          </a:p>
        </p:txBody>
      </p:sp>
      <p:sp>
        <p:nvSpPr>
          <p:cNvPr id="865" name="Google Shape;865;p87"/>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b="0" l="16899" r="16906" t="0"/>
          <a:stretch/>
        </p:blipFill>
        <p:spPr>
          <a:xfrm>
            <a:off x="4931700" y="1054650"/>
            <a:ext cx="3013500" cy="30342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1"/>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95" name="Google Shape;495;p61"/>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496" name="Google Shape;496;p61"/>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Company</a:t>
            </a:r>
            <a:endParaRPr/>
          </a:p>
        </p:txBody>
      </p:sp>
      <p:sp>
        <p:nvSpPr>
          <p:cNvPr id="497" name="Google Shape;497;p61"/>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98" name="Google Shape;498;p61"/>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99" name="Google Shape;499;p61"/>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500" name="Google Shape;500;p61"/>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01" name="Google Shape;501;p61"/>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502" name="Google Shape;502;p61"/>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03" name="Google Shape;503;p61"/>
          <p:cNvSpPr txBox="1"/>
          <p:nvPr>
            <p:ph idx="9" type="title"/>
          </p:nvPr>
        </p:nvSpPr>
        <p:spPr>
          <a:xfrm>
            <a:off x="2378650" y="130358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04" name="Google Shape;504;p61"/>
          <p:cNvSpPr txBox="1"/>
          <p:nvPr>
            <p:ph idx="13" type="title"/>
          </p:nvPr>
        </p:nvSpPr>
        <p:spPr>
          <a:xfrm>
            <a:off x="5724450" y="130358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05" name="Google Shape;505;p61"/>
          <p:cNvSpPr txBox="1"/>
          <p:nvPr>
            <p:ph idx="14" type="title"/>
          </p:nvPr>
        </p:nvSpPr>
        <p:spPr>
          <a:xfrm>
            <a:off x="2378700" y="308273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06" name="Google Shape;506;p61"/>
          <p:cNvSpPr txBox="1"/>
          <p:nvPr>
            <p:ph idx="15" type="title"/>
          </p:nvPr>
        </p:nvSpPr>
        <p:spPr>
          <a:xfrm>
            <a:off x="5724450" y="308273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88"/>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always reinforces</a:t>
            </a:r>
            <a:endParaRPr/>
          </a:p>
          <a:p>
            <a:pPr indent="0" lvl="0" marL="0" rtl="0" algn="l">
              <a:spcBef>
                <a:spcPts val="0"/>
              </a:spcBef>
              <a:spcAft>
                <a:spcPts val="0"/>
              </a:spcAft>
              <a:buClr>
                <a:schemeClr val="dk1"/>
              </a:buClr>
              <a:buSzPts val="1100"/>
              <a:buFont typeface="Arial"/>
              <a:buNone/>
            </a:pPr>
            <a:r>
              <a:rPr lang="en"/>
              <a:t>the concept</a:t>
            </a:r>
            <a:endParaRPr/>
          </a:p>
        </p:txBody>
      </p:sp>
      <p:sp>
        <p:nvSpPr>
          <p:cNvPr id="872" name="Google Shape;872;p88"/>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71"/>
                                        </p:tgtEl>
                                        <p:attrNameLst>
                                          <p:attrName>style.visibility</p:attrName>
                                        </p:attrNameLst>
                                      </p:cBhvr>
                                      <p:to>
                                        <p:strVal val="visible"/>
                                      </p:to>
                                    </p:set>
                                    <p:anim calcmode="lin" valueType="num">
                                      <p:cBhvr additive="base">
                                        <p:cTn dur="1000"/>
                                        <p:tgtEl>
                                          <p:spTgt spid="8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2"/>
                                        </p:tgtEl>
                                        <p:attrNameLst>
                                          <p:attrName>style.visibility</p:attrName>
                                        </p:attrNameLst>
                                      </p:cBhvr>
                                      <p:to>
                                        <p:strVal val="visible"/>
                                      </p:to>
                                    </p:set>
                                    <p:anim calcmode="lin" valueType="num">
                                      <p:cBhvr additive="base">
                                        <p:cTn dur="1000"/>
                                        <p:tgtEl>
                                          <p:spTgt spid="87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73"/>
                                        </p:tgtEl>
                                        <p:attrNameLst>
                                          <p:attrName>style.visibility</p:attrName>
                                        </p:attrNameLst>
                                      </p:cBhvr>
                                      <p:to>
                                        <p:strVal val="visible"/>
                                      </p:to>
                                    </p:set>
                                    <p:anim calcmode="lin" valueType="num">
                                      <p:cBhvr additive="base">
                                        <p:cTn dur="1000"/>
                                        <p:tgtEl>
                                          <p:spTgt spid="8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89"/>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can use three columns</a:t>
            </a:r>
            <a:endParaRPr/>
          </a:p>
        </p:txBody>
      </p:sp>
      <p:sp>
        <p:nvSpPr>
          <p:cNvPr id="879" name="Google Shape;879;p89"/>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80" name="Google Shape;880;p89"/>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 It’s really hot</a:t>
            </a:r>
            <a:endParaRPr/>
          </a:p>
        </p:txBody>
      </p:sp>
      <p:sp>
        <p:nvSpPr>
          <p:cNvPr id="881" name="Google Shape;881;p89"/>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82" name="Google Shape;882;p89"/>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 It’s full of iron oxide dust</a:t>
            </a:r>
            <a:endParaRPr/>
          </a:p>
        </p:txBody>
      </p:sp>
      <p:sp>
        <p:nvSpPr>
          <p:cNvPr id="883" name="Google Shape;883;p89"/>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84" name="Google Shape;884;p89"/>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a:t>
            </a:r>
            <a:r>
              <a:rPr lang="en"/>
              <a:t>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90"/>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906" name="Google Shape;906;p90"/>
          <p:cNvSpPr txBox="1"/>
          <p:nvPr>
            <p:ph idx="2" type="subTitle"/>
          </p:nvPr>
        </p:nvSpPr>
        <p:spPr>
          <a:xfrm>
            <a:off x="3509000"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a planet with very high temperatures</a:t>
            </a:r>
            <a:endParaRPr/>
          </a:p>
        </p:txBody>
      </p:sp>
      <p:sp>
        <p:nvSpPr>
          <p:cNvPr id="907" name="Google Shape;907;p90"/>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908" name="Google Shape;908;p90"/>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909" name="Google Shape;909;p90"/>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910" name="Google Shape;910;p90"/>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911" name="Google Shape;911;p90"/>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use six columns</a:t>
            </a:r>
            <a:endParaRPr/>
          </a:p>
        </p:txBody>
      </p:sp>
      <p:sp>
        <p:nvSpPr>
          <p:cNvPr id="912" name="Google Shape;912;p90"/>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913" name="Google Shape;913;p90"/>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914" name="Google Shape;914;p90"/>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915" name="Google Shape;915;p90"/>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916" name="Google Shape;916;p90"/>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917" name="Google Shape;917;p90"/>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9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9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9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9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9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9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9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9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9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9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90"/>
          <p:cNvSpPr/>
          <p:nvPr/>
        </p:nvSpPr>
        <p:spPr>
          <a:xfrm>
            <a:off x="4387978" y="1377518"/>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9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9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9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11"/>
                                        </p:tgtEl>
                                        <p:attrNameLst>
                                          <p:attrName>style.visibility</p:attrName>
                                        </p:attrNameLst>
                                      </p:cBhvr>
                                      <p:to>
                                        <p:strVal val="visible"/>
                                      </p:to>
                                    </p:set>
                                    <p:anim calcmode="lin" valueType="num">
                                      <p:cBhvr additive="base">
                                        <p:cTn dur="1000"/>
                                        <p:tgtEl>
                                          <p:spTgt spid="91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07"/>
                                        </p:tgtEl>
                                        <p:attrNameLst>
                                          <p:attrName>style.visibility</p:attrName>
                                        </p:attrNameLst>
                                      </p:cBhvr>
                                      <p:to>
                                        <p:strVal val="visible"/>
                                      </p:to>
                                    </p:set>
                                    <p:anim calcmode="lin" valueType="num">
                                      <p:cBhvr additive="base">
                                        <p:cTn dur="1000"/>
                                        <p:tgtEl>
                                          <p:spTgt spid="9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08"/>
                                        </p:tgtEl>
                                        <p:attrNameLst>
                                          <p:attrName>style.visibility</p:attrName>
                                        </p:attrNameLst>
                                      </p:cBhvr>
                                      <p:to>
                                        <p:strVal val="visible"/>
                                      </p:to>
                                    </p:set>
                                    <p:anim calcmode="lin" valueType="num">
                                      <p:cBhvr additive="base">
                                        <p:cTn dur="1000"/>
                                        <p:tgtEl>
                                          <p:spTgt spid="9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8"/>
                                        </p:tgtEl>
                                        <p:attrNameLst>
                                          <p:attrName>style.visibility</p:attrName>
                                        </p:attrNameLst>
                                      </p:cBhvr>
                                      <p:to>
                                        <p:strVal val="visible"/>
                                      </p:to>
                                    </p:set>
                                    <p:anim calcmode="lin" valueType="num">
                                      <p:cBhvr additive="base">
                                        <p:cTn dur="1000"/>
                                        <p:tgtEl>
                                          <p:spTgt spid="9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05"/>
                                        </p:tgtEl>
                                        <p:attrNameLst>
                                          <p:attrName>style.visibility</p:attrName>
                                        </p:attrNameLst>
                                      </p:cBhvr>
                                      <p:to>
                                        <p:strVal val="visible"/>
                                      </p:to>
                                    </p:set>
                                    <p:anim calcmode="lin" valueType="num">
                                      <p:cBhvr additive="base">
                                        <p:cTn dur="1000"/>
                                        <p:tgtEl>
                                          <p:spTgt spid="9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06"/>
                                        </p:tgtEl>
                                        <p:attrNameLst>
                                          <p:attrName>style.visibility</p:attrName>
                                        </p:attrNameLst>
                                      </p:cBhvr>
                                      <p:to>
                                        <p:strVal val="visible"/>
                                      </p:to>
                                    </p:set>
                                    <p:anim calcmode="lin" valueType="num">
                                      <p:cBhvr additive="base">
                                        <p:cTn dur="1000"/>
                                        <p:tgtEl>
                                          <p:spTgt spid="9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38"/>
                                        </p:tgtEl>
                                        <p:attrNameLst>
                                          <p:attrName>style.visibility</p:attrName>
                                        </p:attrNameLst>
                                      </p:cBhvr>
                                      <p:to>
                                        <p:strVal val="visible"/>
                                      </p:to>
                                    </p:set>
                                    <p:anim calcmode="lin" valueType="num">
                                      <p:cBhvr additive="base">
                                        <p:cTn dur="1000"/>
                                        <p:tgtEl>
                                          <p:spTgt spid="9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09"/>
                                        </p:tgtEl>
                                        <p:attrNameLst>
                                          <p:attrName>style.visibility</p:attrName>
                                        </p:attrNameLst>
                                      </p:cBhvr>
                                      <p:to>
                                        <p:strVal val="visible"/>
                                      </p:to>
                                    </p:set>
                                    <p:anim calcmode="lin" valueType="num">
                                      <p:cBhvr additive="base">
                                        <p:cTn dur="1000"/>
                                        <p:tgtEl>
                                          <p:spTgt spid="9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0"/>
                                        </p:tgtEl>
                                        <p:attrNameLst>
                                          <p:attrName>style.visibility</p:attrName>
                                        </p:attrNameLst>
                                      </p:cBhvr>
                                      <p:to>
                                        <p:strVal val="visible"/>
                                      </p:to>
                                    </p:set>
                                    <p:anim calcmode="lin" valueType="num">
                                      <p:cBhvr additive="base">
                                        <p:cTn dur="1000"/>
                                        <p:tgtEl>
                                          <p:spTgt spid="9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35"/>
                                        </p:tgtEl>
                                        <p:attrNameLst>
                                          <p:attrName>style.visibility</p:attrName>
                                        </p:attrNameLst>
                                      </p:cBhvr>
                                      <p:to>
                                        <p:strVal val="visible"/>
                                      </p:to>
                                    </p:set>
                                    <p:anim calcmode="lin" valueType="num">
                                      <p:cBhvr additive="base">
                                        <p:cTn dur="1000"/>
                                        <p:tgtEl>
                                          <p:spTgt spid="9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4"/>
                                        </p:tgtEl>
                                        <p:attrNameLst>
                                          <p:attrName>style.visibility</p:attrName>
                                        </p:attrNameLst>
                                      </p:cBhvr>
                                      <p:to>
                                        <p:strVal val="visible"/>
                                      </p:to>
                                    </p:set>
                                    <p:anim calcmode="lin" valueType="num">
                                      <p:cBhvr additive="base">
                                        <p:cTn dur="1000"/>
                                        <p:tgtEl>
                                          <p:spTgt spid="9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5"/>
                                        </p:tgtEl>
                                        <p:attrNameLst>
                                          <p:attrName>style.visibility</p:attrName>
                                        </p:attrNameLst>
                                      </p:cBhvr>
                                      <p:to>
                                        <p:strVal val="visible"/>
                                      </p:to>
                                    </p:set>
                                    <p:anim calcmode="lin" valueType="num">
                                      <p:cBhvr additive="base">
                                        <p:cTn dur="1000"/>
                                        <p:tgtEl>
                                          <p:spTgt spid="9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39"/>
                                        </p:tgtEl>
                                        <p:attrNameLst>
                                          <p:attrName>style.visibility</p:attrName>
                                        </p:attrNameLst>
                                      </p:cBhvr>
                                      <p:to>
                                        <p:strVal val="visible"/>
                                      </p:to>
                                    </p:set>
                                    <p:anim calcmode="lin" valueType="num">
                                      <p:cBhvr additive="base">
                                        <p:cTn dur="1000"/>
                                        <p:tgtEl>
                                          <p:spTgt spid="9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2"/>
                                        </p:tgtEl>
                                        <p:attrNameLst>
                                          <p:attrName>style.visibility</p:attrName>
                                        </p:attrNameLst>
                                      </p:cBhvr>
                                      <p:to>
                                        <p:strVal val="visible"/>
                                      </p:to>
                                    </p:set>
                                    <p:anim calcmode="lin" valueType="num">
                                      <p:cBhvr additive="base">
                                        <p:cTn dur="1000"/>
                                        <p:tgtEl>
                                          <p:spTgt spid="9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3"/>
                                        </p:tgtEl>
                                        <p:attrNameLst>
                                          <p:attrName>style.visibility</p:attrName>
                                        </p:attrNameLst>
                                      </p:cBhvr>
                                      <p:to>
                                        <p:strVal val="visible"/>
                                      </p:to>
                                    </p:set>
                                    <p:anim calcmode="lin" valueType="num">
                                      <p:cBhvr additive="base">
                                        <p:cTn dur="1000"/>
                                        <p:tgtEl>
                                          <p:spTgt spid="9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28"/>
                                        </p:tgtEl>
                                        <p:attrNameLst>
                                          <p:attrName>style.visibility</p:attrName>
                                        </p:attrNameLst>
                                      </p:cBhvr>
                                      <p:to>
                                        <p:strVal val="visible"/>
                                      </p:to>
                                    </p:set>
                                    <p:anim calcmode="lin" valueType="num">
                                      <p:cBhvr additive="base">
                                        <p:cTn dur="1000"/>
                                        <p:tgtEl>
                                          <p:spTgt spid="92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6"/>
                                        </p:tgtEl>
                                        <p:attrNameLst>
                                          <p:attrName>style.visibility</p:attrName>
                                        </p:attrNameLst>
                                      </p:cBhvr>
                                      <p:to>
                                        <p:strVal val="visible"/>
                                      </p:to>
                                    </p:set>
                                    <p:anim calcmode="lin" valueType="num">
                                      <p:cBhvr additive="base">
                                        <p:cTn dur="1000"/>
                                        <p:tgtEl>
                                          <p:spTgt spid="9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7"/>
                                        </p:tgtEl>
                                        <p:attrNameLst>
                                          <p:attrName>style.visibility</p:attrName>
                                        </p:attrNameLst>
                                      </p:cBhvr>
                                      <p:to>
                                        <p:strVal val="visible"/>
                                      </p:to>
                                    </p:set>
                                    <p:anim calcmode="lin" valueType="num">
                                      <p:cBhvr additive="base">
                                        <p:cTn dur="1000"/>
                                        <p:tgtEl>
                                          <p:spTgt spid="9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22"/>
                                        </p:tgtEl>
                                        <p:attrNameLst>
                                          <p:attrName>style.visibility</p:attrName>
                                        </p:attrNameLst>
                                      </p:cBhvr>
                                      <p:to>
                                        <p:strVal val="visible"/>
                                      </p:to>
                                    </p:set>
                                    <p:anim calcmode="lin" valueType="num">
                                      <p:cBhvr additive="base">
                                        <p:cTn dur="1000"/>
                                        <p:tgtEl>
                                          <p:spTgt spid="92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9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cap="flat" cmpd="sng" w="28575">
              <a:solidFill>
                <a:schemeClr val="accent2"/>
              </a:solidFill>
              <a:prstDash val="solid"/>
              <a:round/>
              <a:headEnd len="med" w="med" type="none"/>
              <a:tailEnd len="med" w="med" type="none"/>
            </a:ln>
          </p:spPr>
        </p:cxnSp>
        <p:cxnSp>
          <p:nvCxnSpPr>
            <p:cNvPr id="959" name="Google Shape;959;p91"/>
            <p:cNvCxnSpPr>
              <a:stCxn id="958" idx="3"/>
              <a:endCxn id="960" idx="1"/>
            </p:cNvCxnSpPr>
            <p:nvPr/>
          </p:nvCxnSpPr>
          <p:spPr>
            <a:xfrm>
              <a:off x="4061175" y="3034175"/>
              <a:ext cx="1021500" cy="0"/>
            </a:xfrm>
            <a:prstGeom prst="straightConnector1">
              <a:avLst/>
            </a:prstGeom>
            <a:noFill/>
            <a:ln cap="flat" cmpd="sng" w="28575">
              <a:solidFill>
                <a:schemeClr val="accent2"/>
              </a:solidFill>
              <a:prstDash val="solid"/>
              <a:round/>
              <a:headEnd len="med" w="med" type="none"/>
              <a:tailEnd len="med" w="med" type="none"/>
            </a:ln>
          </p:spPr>
        </p:cxnSp>
        <p:cxnSp>
          <p:nvCxnSpPr>
            <p:cNvPr id="961" name="Google Shape;961;p91"/>
            <p:cNvCxnSpPr>
              <a:stCxn id="960" idx="3"/>
              <a:endCxn id="962" idx="1"/>
            </p:cNvCxnSpPr>
            <p:nvPr/>
          </p:nvCxnSpPr>
          <p:spPr>
            <a:xfrm>
              <a:off x="6064400" y="3034175"/>
              <a:ext cx="1014300" cy="0"/>
            </a:xfrm>
            <a:prstGeom prst="straightConnector1">
              <a:avLst/>
            </a:prstGeom>
            <a:noFill/>
            <a:ln cap="flat" cmpd="sng" w="28575">
              <a:solidFill>
                <a:schemeClr val="accent2"/>
              </a:solidFill>
              <a:prstDash val="solid"/>
              <a:round/>
              <a:headEnd len="med" w="med" type="none"/>
              <a:tailEnd len="med" w="med" type="none"/>
            </a:ln>
          </p:spPr>
        </p:cxnSp>
        <p:sp>
          <p:nvSpPr>
            <p:cNvPr id="957" name="Google Shape;957;p91"/>
            <p:cNvSpPr txBox="1"/>
            <p:nvPr/>
          </p:nvSpPr>
          <p:spPr>
            <a:xfrm>
              <a:off x="1061626" y="270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9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the company generates incom</a:t>
            </a:r>
            <a:r>
              <a:rPr lang="en"/>
              <a:t>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cap="flat" cmpd="sng" w="28575">
            <a:solidFill>
              <a:schemeClr val="accent1"/>
            </a:solidFill>
            <a:prstDash val="solid"/>
            <a:round/>
            <a:headEnd len="med" w="med" type="none"/>
            <a:tailEnd len="med" w="med" type="none"/>
          </a:ln>
        </p:spPr>
      </p:cxnSp>
      <p:sp>
        <p:nvSpPr>
          <p:cNvPr id="973" name="Google Shape;973;p92"/>
          <p:cNvSpPr txBox="1"/>
          <p:nvPr/>
        </p:nvSpPr>
        <p:spPr>
          <a:xfrm>
            <a:off x="3794142" y="1487668"/>
            <a:ext cx="1530000" cy="345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anchorCtr="0" anchor="ctr"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9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9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cap="flat" cmpd="sng" w="28575">
            <a:solidFill>
              <a:schemeClr val="accent1"/>
            </a:solidFill>
            <a:prstDash val="solid"/>
            <a:round/>
            <a:headEnd len="med" w="med" type="none"/>
            <a:tailEnd len="med" w="med" type="none"/>
          </a:ln>
        </p:spPr>
      </p:cxnSp>
      <p:sp>
        <p:nvSpPr>
          <p:cNvPr id="980" name="Google Shape;980;p92"/>
          <p:cNvSpPr/>
          <p:nvPr/>
        </p:nvSpPr>
        <p:spPr>
          <a:xfrm>
            <a:off x="2946278" y="2805358"/>
            <a:ext cx="230027" cy="26424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1" name="Google Shape;981;p92"/>
          <p:cNvSpPr txBox="1"/>
          <p:nvPr/>
        </p:nvSpPr>
        <p:spPr>
          <a:xfrm>
            <a:off x="2250842" y="3472100"/>
            <a:ext cx="1620900" cy="31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cap="flat" cmpd="sng" w="28575">
            <a:solidFill>
              <a:schemeClr val="accent1"/>
            </a:solidFill>
            <a:prstDash val="solid"/>
            <a:round/>
            <a:headEnd len="med" w="med" type="none"/>
            <a:tailEnd len="med" w="med" type="none"/>
          </a:ln>
        </p:spPr>
      </p:cxnSp>
      <p:cxnSp>
        <p:nvCxnSpPr>
          <p:cNvPr id="984" name="Google Shape;984;p92"/>
          <p:cNvCxnSpPr>
            <a:endCxn id="971" idx="1"/>
          </p:cNvCxnSpPr>
          <p:nvPr/>
        </p:nvCxnSpPr>
        <p:spPr>
          <a:xfrm>
            <a:off x="1848150" y="2927880"/>
            <a:ext cx="906000" cy="9600"/>
          </a:xfrm>
          <a:prstGeom prst="straightConnector1">
            <a:avLst/>
          </a:prstGeom>
          <a:noFill/>
          <a:ln cap="flat" cmpd="sng" w="28575">
            <a:solidFill>
              <a:schemeClr val="accent1"/>
            </a:solidFill>
            <a:prstDash val="solid"/>
            <a:round/>
            <a:headEnd len="med" w="med" type="none"/>
            <a:tailEnd len="med" w="med" type="none"/>
          </a:ln>
        </p:spPr>
      </p:cxnSp>
      <p:cxnSp>
        <p:nvCxnSpPr>
          <p:cNvPr id="985" name="Google Shape;985;p92"/>
          <p:cNvCxnSpPr>
            <a:stCxn id="986" idx="2"/>
            <a:endCxn id="987" idx="0"/>
          </p:cNvCxnSpPr>
          <p:nvPr/>
        </p:nvCxnSpPr>
        <p:spPr>
          <a:xfrm>
            <a:off x="6060178" y="3214125"/>
            <a:ext cx="0" cy="258000"/>
          </a:xfrm>
          <a:prstGeom prst="straightConnector1">
            <a:avLst/>
          </a:prstGeom>
          <a:noFill/>
          <a:ln cap="flat" cmpd="sng" w="28575">
            <a:solidFill>
              <a:schemeClr val="accent1"/>
            </a:solidFill>
            <a:prstDash val="solid"/>
            <a:round/>
            <a:headEnd len="med" w="med" type="none"/>
            <a:tailEnd len="med" w="med" type="none"/>
          </a:ln>
        </p:spPr>
      </p:cxnSp>
      <p:cxnSp>
        <p:nvCxnSpPr>
          <p:cNvPr id="988" name="Google Shape;988;p92"/>
          <p:cNvCxnSpPr>
            <a:stCxn id="972" idx="3"/>
            <a:endCxn id="986" idx="1"/>
          </p:cNvCxnSpPr>
          <p:nvPr/>
        </p:nvCxnSpPr>
        <p:spPr>
          <a:xfrm>
            <a:off x="4849162" y="2937480"/>
            <a:ext cx="921900" cy="0"/>
          </a:xfrm>
          <a:prstGeom prst="straightConnector1">
            <a:avLst/>
          </a:prstGeom>
          <a:noFill/>
          <a:ln cap="flat" cmpd="sng" w="28575">
            <a:solidFill>
              <a:schemeClr val="accent1"/>
            </a:solidFill>
            <a:prstDash val="solid"/>
            <a:round/>
            <a:headEnd len="med" w="med" type="none"/>
            <a:tailEnd len="med" w="med" type="none"/>
          </a:ln>
        </p:spPr>
      </p:cxnSp>
      <p:sp>
        <p:nvSpPr>
          <p:cNvPr id="989" name="Google Shape;989;p92"/>
          <p:cNvSpPr/>
          <p:nvPr/>
        </p:nvSpPr>
        <p:spPr>
          <a:xfrm>
            <a:off x="5914989" y="2824069"/>
            <a:ext cx="290377" cy="226822"/>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92"/>
          <p:cNvSpPr txBox="1"/>
          <p:nvPr/>
        </p:nvSpPr>
        <p:spPr>
          <a:xfrm>
            <a:off x="5255728" y="3472125"/>
            <a:ext cx="1608900" cy="31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cap="flat" cmpd="sng" w="28575">
            <a:solidFill>
              <a:schemeClr val="accent1"/>
            </a:solidFill>
            <a:prstDash val="solid"/>
            <a:round/>
            <a:headEnd len="med" w="med" type="none"/>
            <a:tailEnd len="med" w="med" type="none"/>
          </a:ln>
        </p:spPr>
      </p:cxnSp>
      <p:sp>
        <p:nvSpPr>
          <p:cNvPr id="993" name="Google Shape;993;p92"/>
          <p:cNvSpPr txBox="1"/>
          <p:nvPr/>
        </p:nvSpPr>
        <p:spPr>
          <a:xfrm>
            <a:off x="6775776" y="1474296"/>
            <a:ext cx="1636500" cy="296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cap="flat" cmpd="sng" w="28575">
            <a:solidFill>
              <a:schemeClr val="accent1"/>
            </a:solidFill>
            <a:prstDash val="solid"/>
            <a:round/>
            <a:headEnd len="med" w="med" type="none"/>
            <a:tailEnd len="med" w="med" type="none"/>
          </a:ln>
        </p:spPr>
      </p:cxnSp>
      <p:sp>
        <p:nvSpPr>
          <p:cNvPr id="996" name="Google Shape;996;p92"/>
          <p:cNvSpPr txBox="1"/>
          <p:nvPr/>
        </p:nvSpPr>
        <p:spPr>
          <a:xfrm>
            <a:off x="722199" y="1473727"/>
            <a:ext cx="1633500" cy="296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2"/>
            <p:cNvSpPr/>
            <p:nvPr/>
          </p:nvSpPr>
          <p:spPr>
            <a:xfrm>
              <a:off x="1400219" y="2808126"/>
              <a:ext cx="146692" cy="68667"/>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2"/>
            <p:cNvSpPr/>
            <p:nvPr/>
          </p:nvSpPr>
          <p:spPr>
            <a:xfrm>
              <a:off x="1400219" y="2879660"/>
              <a:ext cx="101166" cy="54929"/>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92"/>
            <p:cNvSpPr/>
            <p:nvPr/>
          </p:nvSpPr>
          <p:spPr>
            <a:xfrm>
              <a:off x="1400219" y="2992386"/>
              <a:ext cx="97565" cy="54929"/>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2"/>
            <p:cNvSpPr/>
            <p:nvPr/>
          </p:nvSpPr>
          <p:spPr>
            <a:xfrm>
              <a:off x="1399485" y="2936012"/>
              <a:ext cx="71557" cy="55663"/>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cap="flat" cmpd="sng" w="28575">
            <a:solidFill>
              <a:schemeClr val="accent1"/>
            </a:solidFill>
            <a:prstDash val="solid"/>
            <a:round/>
            <a:headEnd len="med" w="med" type="none"/>
            <a:tailEnd len="med" w="med" type="none"/>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9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69"/>
                                        </p:tgtEl>
                                        <p:attrNameLst>
                                          <p:attrName>style.visibility</p:attrName>
                                        </p:attrNameLst>
                                      </p:cBhvr>
                                      <p:to>
                                        <p:strVal val="visible"/>
                                      </p:to>
                                    </p:set>
                                    <p:anim calcmode="lin" valueType="num">
                                      <p:cBhvr additive="base">
                                        <p:cTn dur="1000"/>
                                        <p:tgtEl>
                                          <p:spTgt spid="9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96"/>
                                        </p:tgtEl>
                                        <p:attrNameLst>
                                          <p:attrName>style.visibility</p:attrName>
                                        </p:attrNameLst>
                                      </p:cBhvr>
                                      <p:to>
                                        <p:strVal val="visible"/>
                                      </p:to>
                                    </p:set>
                                    <p:anim calcmode="lin" valueType="num">
                                      <p:cBhvr additive="base">
                                        <p:cTn dur="1000"/>
                                        <p:tgtEl>
                                          <p:spTgt spid="9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7"/>
                                        </p:tgtEl>
                                        <p:attrNameLst>
                                          <p:attrName>style.visibility</p:attrName>
                                        </p:attrNameLst>
                                      </p:cBhvr>
                                      <p:to>
                                        <p:strVal val="visible"/>
                                      </p:to>
                                    </p:set>
                                    <p:anim calcmode="lin" valueType="num">
                                      <p:cBhvr additive="base">
                                        <p:cTn dur="1000"/>
                                        <p:tgtEl>
                                          <p:spTgt spid="9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8"/>
                                        </p:tgtEl>
                                        <p:attrNameLst>
                                          <p:attrName>style.visibility</p:attrName>
                                        </p:attrNameLst>
                                      </p:cBhvr>
                                      <p:to>
                                        <p:strVal val="visible"/>
                                      </p:to>
                                    </p:set>
                                    <p:anim calcmode="lin" valueType="num">
                                      <p:cBhvr additive="base">
                                        <p:cTn dur="1000"/>
                                        <p:tgtEl>
                                          <p:spTgt spid="9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04"/>
                                        </p:tgtEl>
                                        <p:attrNameLst>
                                          <p:attrName>style.visibility</p:attrName>
                                        </p:attrNameLst>
                                      </p:cBhvr>
                                      <p:to>
                                        <p:strVal val="visible"/>
                                      </p:to>
                                    </p:set>
                                    <p:anim calcmode="lin" valueType="num">
                                      <p:cBhvr additive="base">
                                        <p:cTn dur="1000"/>
                                        <p:tgtEl>
                                          <p:spTgt spid="100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0"/>
                                        </p:tgtEl>
                                        <p:attrNameLst>
                                          <p:attrName>style.visibility</p:attrName>
                                        </p:attrNameLst>
                                      </p:cBhvr>
                                      <p:to>
                                        <p:strVal val="visible"/>
                                      </p:to>
                                    </p:set>
                                    <p:anim calcmode="lin" valueType="num">
                                      <p:cBhvr additive="base">
                                        <p:cTn dur="1000"/>
                                        <p:tgtEl>
                                          <p:spTgt spid="9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1"/>
                                        </p:tgtEl>
                                        <p:attrNameLst>
                                          <p:attrName>style.visibility</p:attrName>
                                        </p:attrNameLst>
                                      </p:cBhvr>
                                      <p:to>
                                        <p:strVal val="visible"/>
                                      </p:to>
                                    </p:set>
                                    <p:anim calcmode="lin" valueType="num">
                                      <p:cBhvr additive="base">
                                        <p:cTn dur="1000"/>
                                        <p:tgtEl>
                                          <p:spTgt spid="9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2"/>
                                        </p:tgtEl>
                                        <p:attrNameLst>
                                          <p:attrName>style.visibility</p:attrName>
                                        </p:attrNameLst>
                                      </p:cBhvr>
                                      <p:to>
                                        <p:strVal val="visible"/>
                                      </p:to>
                                    </p:set>
                                    <p:anim calcmode="lin" valueType="num">
                                      <p:cBhvr additive="base">
                                        <p:cTn dur="1000"/>
                                        <p:tgtEl>
                                          <p:spTgt spid="9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3"/>
                                        </p:tgtEl>
                                        <p:attrNameLst>
                                          <p:attrName>style.visibility</p:attrName>
                                        </p:attrNameLst>
                                      </p:cBhvr>
                                      <p:to>
                                        <p:strVal val="visible"/>
                                      </p:to>
                                    </p:set>
                                    <p:anim calcmode="lin" valueType="num">
                                      <p:cBhvr additive="base">
                                        <p:cTn dur="1000"/>
                                        <p:tgtEl>
                                          <p:spTgt spid="9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4"/>
                                        </p:tgtEl>
                                        <p:attrNameLst>
                                          <p:attrName>style.visibility</p:attrName>
                                        </p:attrNameLst>
                                      </p:cBhvr>
                                      <p:to>
                                        <p:strVal val="visible"/>
                                      </p:to>
                                    </p:set>
                                    <p:anim calcmode="lin" valueType="num">
                                      <p:cBhvr additive="base">
                                        <p:cTn dur="1000"/>
                                        <p:tgtEl>
                                          <p:spTgt spid="9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70"/>
                                        </p:tgtEl>
                                        <p:attrNameLst>
                                          <p:attrName>style.visibility</p:attrName>
                                        </p:attrNameLst>
                                      </p:cBhvr>
                                      <p:to>
                                        <p:strVal val="visible"/>
                                      </p:to>
                                    </p:set>
                                    <p:anim calcmode="lin" valueType="num">
                                      <p:cBhvr additive="base">
                                        <p:cTn dur="1000"/>
                                        <p:tgtEl>
                                          <p:spTgt spid="9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73"/>
                                        </p:tgtEl>
                                        <p:attrNameLst>
                                          <p:attrName>style.visibility</p:attrName>
                                        </p:attrNameLst>
                                      </p:cBhvr>
                                      <p:to>
                                        <p:strVal val="visible"/>
                                      </p:to>
                                    </p:set>
                                    <p:anim calcmode="lin" valueType="num">
                                      <p:cBhvr additive="base">
                                        <p:cTn dur="1000"/>
                                        <p:tgtEl>
                                          <p:spTgt spid="9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74"/>
                                        </p:tgtEl>
                                        <p:attrNameLst>
                                          <p:attrName>style.visibility</p:attrName>
                                        </p:attrNameLst>
                                      </p:cBhvr>
                                      <p:to>
                                        <p:strVal val="visible"/>
                                      </p:to>
                                    </p:set>
                                    <p:anim calcmode="lin" valueType="num">
                                      <p:cBhvr additive="base">
                                        <p:cTn dur="1000"/>
                                        <p:tgtEl>
                                          <p:spTgt spid="9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75"/>
                                        </p:tgtEl>
                                        <p:attrNameLst>
                                          <p:attrName>style.visibility</p:attrName>
                                        </p:attrNameLst>
                                      </p:cBhvr>
                                      <p:to>
                                        <p:strVal val="visible"/>
                                      </p:to>
                                    </p:set>
                                    <p:anim calcmode="lin" valueType="num">
                                      <p:cBhvr additive="base">
                                        <p:cTn dur="1000"/>
                                        <p:tgtEl>
                                          <p:spTgt spid="9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79"/>
                                        </p:tgtEl>
                                        <p:attrNameLst>
                                          <p:attrName>style.visibility</p:attrName>
                                        </p:attrNameLst>
                                      </p:cBhvr>
                                      <p:to>
                                        <p:strVal val="visible"/>
                                      </p:to>
                                    </p:set>
                                    <p:anim calcmode="lin" valueType="num">
                                      <p:cBhvr additive="base">
                                        <p:cTn dur="1000"/>
                                        <p:tgtEl>
                                          <p:spTgt spid="9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5"/>
                                        </p:tgtEl>
                                        <p:attrNameLst>
                                          <p:attrName>style.visibility</p:attrName>
                                        </p:attrNameLst>
                                      </p:cBhvr>
                                      <p:to>
                                        <p:strVal val="visible"/>
                                      </p:to>
                                    </p:set>
                                    <p:anim calcmode="lin" valueType="num">
                                      <p:cBhvr additive="base">
                                        <p:cTn dur="1000"/>
                                        <p:tgtEl>
                                          <p:spTgt spid="9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8"/>
                                        </p:tgtEl>
                                        <p:attrNameLst>
                                          <p:attrName>style.visibility</p:attrName>
                                        </p:attrNameLst>
                                      </p:cBhvr>
                                      <p:to>
                                        <p:strVal val="visible"/>
                                      </p:to>
                                    </p:set>
                                    <p:anim calcmode="lin" valueType="num">
                                      <p:cBhvr additive="base">
                                        <p:cTn dur="1000"/>
                                        <p:tgtEl>
                                          <p:spTgt spid="9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9"/>
                                        </p:tgtEl>
                                        <p:attrNameLst>
                                          <p:attrName>style.visibility</p:attrName>
                                        </p:attrNameLst>
                                      </p:cBhvr>
                                      <p:to>
                                        <p:strVal val="visible"/>
                                      </p:to>
                                    </p:set>
                                    <p:anim calcmode="lin" valueType="num">
                                      <p:cBhvr additive="base">
                                        <p:cTn dur="1000"/>
                                        <p:tgtEl>
                                          <p:spTgt spid="9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7"/>
                                        </p:tgtEl>
                                        <p:attrNameLst>
                                          <p:attrName>style.visibility</p:attrName>
                                        </p:attrNameLst>
                                      </p:cBhvr>
                                      <p:to>
                                        <p:strVal val="visible"/>
                                      </p:to>
                                    </p:set>
                                    <p:anim calcmode="lin" valueType="num">
                                      <p:cBhvr additive="base">
                                        <p:cTn dur="1000"/>
                                        <p:tgtEl>
                                          <p:spTgt spid="9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0"/>
                                        </p:tgtEl>
                                        <p:attrNameLst>
                                          <p:attrName>style.visibility</p:attrName>
                                        </p:attrNameLst>
                                      </p:cBhvr>
                                      <p:to>
                                        <p:strVal val="visible"/>
                                      </p:to>
                                    </p:set>
                                    <p:anim calcmode="lin" valueType="num">
                                      <p:cBhvr additive="base">
                                        <p:cTn dur="1000"/>
                                        <p:tgtEl>
                                          <p:spTgt spid="9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91"/>
                                        </p:tgtEl>
                                        <p:attrNameLst>
                                          <p:attrName>style.visibility</p:attrName>
                                        </p:attrNameLst>
                                      </p:cBhvr>
                                      <p:to>
                                        <p:strVal val="visible"/>
                                      </p:to>
                                    </p:set>
                                    <p:anim calcmode="lin" valueType="num">
                                      <p:cBhvr additive="base">
                                        <p:cTn dur="1000"/>
                                        <p:tgtEl>
                                          <p:spTgt spid="9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3"/>
                                        </p:tgtEl>
                                        <p:attrNameLst>
                                          <p:attrName>style.visibility</p:attrName>
                                        </p:attrNameLst>
                                      </p:cBhvr>
                                      <p:to>
                                        <p:strVal val="visible"/>
                                      </p:to>
                                    </p:set>
                                    <p:anim calcmode="lin" valueType="num">
                                      <p:cBhvr additive="base">
                                        <p:cTn dur="1000"/>
                                        <p:tgtEl>
                                          <p:spTgt spid="99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1000"/>
                                        <p:tgtEl>
                                          <p:spTgt spid="994"/>
                                        </p:tgtEl>
                                      </p:cBhvr>
                                    </p:animEffect>
                                  </p:childTnLst>
                                </p:cTn>
                              </p:par>
                              <p:par>
                                <p:cTn fill="hold" nodeType="withEffect" presetClass="entr" presetID="2" presetSubtype="2">
                                  <p:stCondLst>
                                    <p:cond delay="0"/>
                                  </p:stCondLst>
                                  <p:childTnLst>
                                    <p:set>
                                      <p:cBhvr>
                                        <p:cTn dur="1" fill="hold">
                                          <p:stCondLst>
                                            <p:cond delay="0"/>
                                          </p:stCondLst>
                                        </p:cTn>
                                        <p:tgtEl>
                                          <p:spTgt spid="995"/>
                                        </p:tgtEl>
                                        <p:attrNameLst>
                                          <p:attrName>style.visibility</p:attrName>
                                        </p:attrNameLst>
                                      </p:cBhvr>
                                      <p:to>
                                        <p:strVal val="visible"/>
                                      </p:to>
                                    </p:set>
                                    <p:anim calcmode="lin" valueType="num">
                                      <p:cBhvr additive="base">
                                        <p:cTn dur="1000"/>
                                        <p:tgtEl>
                                          <p:spTgt spid="9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06"/>
                                        </p:tgtEl>
                                        <p:attrNameLst>
                                          <p:attrName>style.visibility</p:attrName>
                                        </p:attrNameLst>
                                      </p:cBhvr>
                                      <p:to>
                                        <p:strVal val="visible"/>
                                      </p:to>
                                    </p:set>
                                    <p:anim calcmode="lin" valueType="num">
                                      <p:cBhvr additive="base">
                                        <p:cTn dur="1000"/>
                                        <p:tgtEl>
                                          <p:spTgt spid="100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9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{C39AEFD7-091F-4B30-8FCF-B74E7489F7C1}</a:tableStyleId>
              </a:tblPr>
              <a:tblGrid>
                <a:gridCol w="1430375"/>
                <a:gridCol w="1207100"/>
                <a:gridCol w="1207100"/>
                <a:gridCol w="1207100"/>
              </a:tblGrid>
              <a:tr h="407200">
                <a:tc>
                  <a:txBody>
                    <a:bodyPr/>
                    <a:lstStyle/>
                    <a:p>
                      <a:pPr indent="0" lvl="0" marL="0" rtl="0" algn="ctr">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19" name="Google Shape;1019;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2" name="Google Shape;1022;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5" name="Google Shape;1025;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8" name="Google Shape;1028;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1" name="Google Shape;1031;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4" name="Google Shape;1034;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7" name="Google Shape;1037;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0" name="Google Shape;1040;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3" name="Google Shape;1043;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6" name="Google Shape;1046;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9" name="Google Shape;1049;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52" name="Google Shape;1052;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9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{C39AEFD7-091F-4B30-8FCF-B74E7489F7C1}</a:tableStyleId>
              </a:tblPr>
              <a:tblGrid>
                <a:gridCol w="1649225"/>
                <a:gridCol w="1557975"/>
                <a:gridCol w="1415200"/>
                <a:gridCol w="1540800"/>
                <a:gridCol w="1540800"/>
              </a:tblGrid>
              <a:tr h="48692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28575">
                      <a:solidFill>
                        <a:schemeClr val="accen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T="91425" marB="91425" marR="91425" marL="91425" anchor="ctr">
                    <a:lnL cap="flat" cmpd="sng" w="28575">
                      <a:solidFill>
                        <a:schemeClr val="accen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a:t>
                      </a:r>
                      <a:r>
                        <a:rPr lang="en" sz="2200">
                          <a:solidFill>
                            <a:schemeClr val="accent1"/>
                          </a:solidFill>
                          <a:latin typeface="Vidaloka"/>
                          <a:ea typeface="Vidaloka"/>
                          <a:cs typeface="Vidaloka"/>
                          <a:sym typeface="Vidaloka"/>
                        </a:rPr>
                        <a:t>escr</a:t>
                      </a:r>
                      <a:r>
                        <a:rPr lang="en" sz="2200">
                          <a:solidFill>
                            <a:schemeClr val="accent1"/>
                          </a:solidFill>
                          <a:latin typeface="Vidaloka"/>
                          <a:ea typeface="Vidaloka"/>
                          <a:cs typeface="Vidaloka"/>
                          <a:sym typeface="Vidaloka"/>
                        </a:rPr>
                        <a:t>iption</a:t>
                      </a:r>
                      <a:endParaRPr b="1" sz="2200">
                        <a:solidFill>
                          <a:srgbClr val="011635"/>
                        </a:solidFill>
                        <a:latin typeface="Vidaloka"/>
                        <a:ea typeface="Vidaloka"/>
                        <a:cs typeface="Vidaloka"/>
                        <a:sym typeface="Vidaloka"/>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57"/>
                                        </p:tgtEl>
                                        <p:attrNameLst>
                                          <p:attrName>style.visibility</p:attrName>
                                        </p:attrNameLst>
                                      </p:cBhvr>
                                      <p:to>
                                        <p:strVal val="visible"/>
                                      </p:to>
                                    </p:set>
                                    <p:anim calcmode="lin" valueType="num">
                                      <p:cBhvr additive="base">
                                        <p:cTn dur="1000"/>
                                        <p:tgtEl>
                                          <p:spTgt spid="10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58"/>
                                        </p:tgtEl>
                                        <p:attrNameLst>
                                          <p:attrName>style.visibility</p:attrName>
                                        </p:attrNameLst>
                                      </p:cBhvr>
                                      <p:to>
                                        <p:strVal val="visible"/>
                                      </p:to>
                                    </p:set>
                                    <p:anim calcmode="lin" valueType="num">
                                      <p:cBhvr additive="base">
                                        <p:cTn dur="1000"/>
                                        <p:tgtEl>
                                          <p:spTgt spid="10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95"/>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Percentages</a:t>
            </a:r>
            <a:endParaRPr/>
          </a:p>
        </p:txBody>
      </p:sp>
      <p:sp>
        <p:nvSpPr>
          <p:cNvPr id="1064" name="Google Shape;1064;p95"/>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65" name="Google Shape;1065;p95"/>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066" name="Google Shape;1066;p95"/>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67" name="Google Shape;1067;p95"/>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068" name="Google Shape;1068;p95"/>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69" name="Google Shape;1069;p95"/>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cap="flat" cmpd="sng" w="28575">
                <a:solidFill>
                  <a:schemeClr val="dk2"/>
                </a:solidFill>
                <a:prstDash val="solid"/>
                <a:round/>
                <a:headEnd len="med" w="med" type="none"/>
                <a:tailEnd len="med" w="med" type="none"/>
              </a:ln>
            </p:spPr>
          </p:cxnSp>
          <p:cxnSp>
            <p:nvCxnSpPr>
              <p:cNvPr id="1077" name="Google Shape;1077;p95"/>
              <p:cNvCxnSpPr>
                <a:stCxn id="1074" idx="3"/>
                <a:endCxn id="1075" idx="1"/>
              </p:cNvCxnSpPr>
              <p:nvPr/>
            </p:nvCxnSpPr>
            <p:spPr>
              <a:xfrm>
                <a:off x="5264375" y="2458225"/>
                <a:ext cx="987300" cy="0"/>
              </a:xfrm>
              <a:prstGeom prst="straightConnector1">
                <a:avLst/>
              </a:prstGeom>
              <a:noFill/>
              <a:ln cap="flat" cmpd="sng" w="28575">
                <a:solidFill>
                  <a:schemeClr val="dk2"/>
                </a:solidFill>
                <a:prstDash val="solid"/>
                <a:round/>
                <a:headEnd len="med" w="med" type="none"/>
                <a:tailEnd len="med" w="med" type="none"/>
              </a:ln>
            </p:spPr>
          </p:cxn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9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a:t>
            </a:r>
            <a:r>
              <a:rPr lang="en">
                <a:solidFill>
                  <a:schemeClr val="accent1"/>
                </a:solidFill>
                <a:latin typeface="Montserrat"/>
                <a:ea typeface="Montserrat"/>
                <a:cs typeface="Montserrat"/>
                <a:sym typeface="Montserrat"/>
              </a:rPr>
              <a:t>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96"/>
            <p:cNvSpPr/>
            <p:nvPr/>
          </p:nvSpPr>
          <p:spPr>
            <a:xfrm flipH="1">
              <a:off x="3889000" y="2648425"/>
              <a:ext cx="1407900" cy="1407900"/>
            </a:xfrm>
            <a:prstGeom prst="pie">
              <a:avLst>
                <a:gd fmla="val 3076246" name="adj1"/>
                <a:gd fmla="val 16200000" name="adj2"/>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 name="Google Shape;1088;p96"/>
          <p:cNvSpPr txBox="1"/>
          <p:nvPr/>
        </p:nvSpPr>
        <p:spPr>
          <a:xfrm>
            <a:off x="6538952" y="1647220"/>
            <a:ext cx="1449300" cy="8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6"/>
            <p:cNvSpPr/>
            <p:nvPr/>
          </p:nvSpPr>
          <p:spPr>
            <a:xfrm>
              <a:off x="3889000" y="2648425"/>
              <a:ext cx="1407900" cy="1407900"/>
            </a:xfrm>
            <a:prstGeom prst="pie">
              <a:avLst>
                <a:gd fmla="val 7364982" name="adj1"/>
                <a:gd fmla="val 16200000" name="adj2"/>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4" name="Google Shape;1094;p96"/>
          <p:cNvSpPr txBox="1"/>
          <p:nvPr/>
        </p:nvSpPr>
        <p:spPr>
          <a:xfrm>
            <a:off x="2594196" y="1647208"/>
            <a:ext cx="1449300" cy="8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chemeClr val="accent1"/>
                </a:solidFill>
                <a:latin typeface="Vidaloka"/>
                <a:ea typeface="Vidaloka"/>
                <a:cs typeface="Vidaloka"/>
                <a:sym typeface="Vidaloka"/>
              </a:rPr>
              <a:t>4</a:t>
            </a:r>
            <a:r>
              <a:rPr lang="en" sz="4500">
                <a:solidFill>
                  <a:schemeClr val="accent1"/>
                </a:solidFill>
                <a:latin typeface="Vidaloka"/>
                <a:ea typeface="Vidaloka"/>
                <a:cs typeface="Vidaloka"/>
                <a:sym typeface="Vidaloka"/>
              </a:rPr>
              <a:t>0%</a:t>
            </a:r>
            <a:endParaRPr sz="4500">
              <a:solidFill>
                <a:schemeClr val="accent1"/>
              </a:solidFill>
              <a:latin typeface="Vidaloka"/>
              <a:ea typeface="Vidaloka"/>
              <a:cs typeface="Vidaloka"/>
              <a:sym typeface="Vidalok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82"/>
                                        </p:tgtEl>
                                        <p:attrNameLst>
                                          <p:attrName>style.visibility</p:attrName>
                                        </p:attrNameLst>
                                      </p:cBhvr>
                                      <p:to>
                                        <p:strVal val="visible"/>
                                      </p:to>
                                    </p:set>
                                    <p:anim calcmode="lin" valueType="num">
                                      <p:cBhvr additive="base">
                                        <p:cTn dur="1000"/>
                                        <p:tgtEl>
                                          <p:spTgt spid="10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1091"/>
                                        </p:tgtEl>
                                        <p:attrNameLst>
                                          <p:attrName>style.visibility</p:attrName>
                                        </p:attrNameLst>
                                      </p:cBhvr>
                                      <p:to>
                                        <p:strVal val="visible"/>
                                      </p:to>
                                    </p:set>
                                    <p:anim calcmode="lin" valueType="num">
                                      <p:cBhvr additive="base">
                                        <p:cTn dur="1000"/>
                                        <p:tgtEl>
                                          <p:spTgt spid="10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94"/>
                                        </p:tgtEl>
                                        <p:attrNameLst>
                                          <p:attrName>style.visibility</p:attrName>
                                        </p:attrNameLst>
                                      </p:cBhvr>
                                      <p:to>
                                        <p:strVal val="visible"/>
                                      </p:to>
                                    </p:set>
                                    <p:anim calcmode="lin" valueType="num">
                                      <p:cBhvr additive="base">
                                        <p:cTn dur="1000"/>
                                        <p:tgtEl>
                                          <p:spTgt spid="109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9"/>
                                        </p:tgtEl>
                                        <p:attrNameLst>
                                          <p:attrName>style.visibility</p:attrName>
                                        </p:attrNameLst>
                                      </p:cBhvr>
                                      <p:to>
                                        <p:strVal val="visible"/>
                                      </p:to>
                                    </p:set>
                                    <p:animEffect filter="fade" transition="in">
                                      <p:cBhvr>
                                        <p:cTn dur="1000"/>
                                        <p:tgtEl>
                                          <p:spTgt spid="1089"/>
                                        </p:tgtEl>
                                      </p:cBhvr>
                                    </p:animEffect>
                                  </p:childTnLst>
                                </p:cTn>
                              </p:par>
                              <p:par>
                                <p:cTn fill="hold" nodeType="withEffect" presetClass="entr" presetID="2" presetSubtype="2">
                                  <p:stCondLst>
                                    <p:cond delay="0"/>
                                  </p:stCondLst>
                                  <p:childTnLst>
                                    <p:set>
                                      <p:cBhvr>
                                        <p:cTn dur="1" fill="hold">
                                          <p:stCondLst>
                                            <p:cond delay="0"/>
                                          </p:stCondLst>
                                        </p:cTn>
                                        <p:tgtEl>
                                          <p:spTgt spid="1090"/>
                                        </p:tgtEl>
                                        <p:attrNameLst>
                                          <p:attrName>style.visibility</p:attrName>
                                        </p:attrNameLst>
                                      </p:cBhvr>
                                      <p:to>
                                        <p:strVal val="visible"/>
                                      </p:to>
                                    </p:set>
                                    <p:anim calcmode="lin" valueType="num">
                                      <p:cBhvr additive="base">
                                        <p:cTn dur="1000"/>
                                        <p:tgtEl>
                                          <p:spTgt spid="10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5"/>
                                        </p:tgtEl>
                                        <p:attrNameLst>
                                          <p:attrName>style.visibility</p:attrName>
                                        </p:attrNameLst>
                                      </p:cBhvr>
                                      <p:to>
                                        <p:strVal val="visible"/>
                                      </p:to>
                                    </p:set>
                                    <p:anim calcmode="lin" valueType="num">
                                      <p:cBhvr additive="base">
                                        <p:cTn dur="1000"/>
                                        <p:tgtEl>
                                          <p:spTgt spid="10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8"/>
                                        </p:tgtEl>
                                        <p:attrNameLst>
                                          <p:attrName>style.visibility</p:attrName>
                                        </p:attrNameLst>
                                      </p:cBhvr>
                                      <p:to>
                                        <p:strVal val="visible"/>
                                      </p:to>
                                    </p:set>
                                    <p:anim calcmode="lin" valueType="num">
                                      <p:cBhvr additive="base">
                                        <p:cTn dur="1000"/>
                                        <p:tgtEl>
                                          <p:spTgt spid="10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3"/>
                                        </p:tgtEl>
                                        <p:attrNameLst>
                                          <p:attrName>style.visibility</p:attrName>
                                        </p:attrNameLst>
                                      </p:cBhvr>
                                      <p:to>
                                        <p:strVal val="visible"/>
                                      </p:to>
                                    </p:set>
                                    <p:anim calcmode="lin" valueType="num">
                                      <p:cBhvr additive="base">
                                        <p:cTn dur="1000"/>
                                        <p:tgtEl>
                                          <p:spTgt spid="10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4"/>
                                        </p:tgtEl>
                                        <p:attrNameLst>
                                          <p:attrName>style.visibility</p:attrName>
                                        </p:attrNameLst>
                                      </p:cBhvr>
                                      <p:to>
                                        <p:strVal val="visible"/>
                                      </p:to>
                                    </p:set>
                                    <p:anim calcmode="lin" valueType="num">
                                      <p:cBhvr additive="base">
                                        <p:cTn dur="1000"/>
                                        <p:tgtEl>
                                          <p:spTgt spid="108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97"/>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100" name="Google Shape;1100;p97"/>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101" name="Google Shape;1101;p97"/>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102" name="Google Shape;1102;p97"/>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103" name="Google Shape;1103;p97"/>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04" name="Google Shape;1104;p97"/>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1105" name="Google Shape;1105;p97"/>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106" name="Google Shape;1106;p97"/>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1107" name="Google Shape;1107;p97"/>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108" name="Google Shape;1108;p97"/>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far away from Earth</a:t>
            </a:r>
            <a:endParaRPr/>
          </a:p>
        </p:txBody>
      </p:sp>
      <p:sp>
        <p:nvSpPr>
          <p:cNvPr id="1109" name="Google Shape;1109;p97"/>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10" name="Google Shape;1110;p97"/>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9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9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9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9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0" name="Google Shape;1140;p97"/>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six columns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03"/>
                                        </p:tgtEl>
                                        <p:attrNameLst>
                                          <p:attrName>style.visibility</p:attrName>
                                        </p:attrNameLst>
                                      </p:cBhvr>
                                      <p:to>
                                        <p:strVal val="visible"/>
                                      </p:to>
                                    </p:set>
                                    <p:anim calcmode="lin" valueType="num">
                                      <p:cBhvr additive="base">
                                        <p:cTn dur="1000"/>
                                        <p:tgtEl>
                                          <p:spTgt spid="11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04"/>
                                        </p:tgtEl>
                                        <p:attrNameLst>
                                          <p:attrName>style.visibility</p:attrName>
                                        </p:attrNameLst>
                                      </p:cBhvr>
                                      <p:to>
                                        <p:strVal val="visible"/>
                                      </p:to>
                                    </p:set>
                                    <p:anim calcmode="lin" valueType="num">
                                      <p:cBhvr additive="base">
                                        <p:cTn dur="1000"/>
                                        <p:tgtEl>
                                          <p:spTgt spid="11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26"/>
                                        </p:tgtEl>
                                        <p:attrNameLst>
                                          <p:attrName>style.visibility</p:attrName>
                                        </p:attrNameLst>
                                      </p:cBhvr>
                                      <p:to>
                                        <p:strVal val="visible"/>
                                      </p:to>
                                    </p:set>
                                    <p:anim calcmode="lin" valueType="num">
                                      <p:cBhvr additive="base">
                                        <p:cTn dur="1000"/>
                                        <p:tgtEl>
                                          <p:spTgt spid="11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9"/>
                                        </p:tgtEl>
                                        <p:attrNameLst>
                                          <p:attrName>style.visibility</p:attrName>
                                        </p:attrNameLst>
                                      </p:cBhvr>
                                      <p:to>
                                        <p:strVal val="visible"/>
                                      </p:to>
                                    </p:set>
                                    <p:anim calcmode="lin" valueType="num">
                                      <p:cBhvr additive="base">
                                        <p:cTn dur="1000"/>
                                        <p:tgtEl>
                                          <p:spTgt spid="10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00"/>
                                        </p:tgtEl>
                                        <p:attrNameLst>
                                          <p:attrName>style.visibility</p:attrName>
                                        </p:attrNameLst>
                                      </p:cBhvr>
                                      <p:to>
                                        <p:strVal val="visible"/>
                                      </p:to>
                                    </p:set>
                                    <p:anim calcmode="lin" valueType="num">
                                      <p:cBhvr additive="base">
                                        <p:cTn dur="1000"/>
                                        <p:tgtEl>
                                          <p:spTgt spid="11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12"/>
                                        </p:tgtEl>
                                        <p:attrNameLst>
                                          <p:attrName>style.visibility</p:attrName>
                                        </p:attrNameLst>
                                      </p:cBhvr>
                                      <p:to>
                                        <p:strVal val="visible"/>
                                      </p:to>
                                    </p:set>
                                    <p:anim calcmode="lin" valueType="num">
                                      <p:cBhvr additive="base">
                                        <p:cTn dur="1000"/>
                                        <p:tgtEl>
                                          <p:spTgt spid="111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01"/>
                                        </p:tgtEl>
                                        <p:attrNameLst>
                                          <p:attrName>style.visibility</p:attrName>
                                        </p:attrNameLst>
                                      </p:cBhvr>
                                      <p:to>
                                        <p:strVal val="visible"/>
                                      </p:to>
                                    </p:set>
                                    <p:anim calcmode="lin" valueType="num">
                                      <p:cBhvr additive="base">
                                        <p:cTn dur="1000"/>
                                        <p:tgtEl>
                                          <p:spTgt spid="11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02"/>
                                        </p:tgtEl>
                                        <p:attrNameLst>
                                          <p:attrName>style.visibility</p:attrName>
                                        </p:attrNameLst>
                                      </p:cBhvr>
                                      <p:to>
                                        <p:strVal val="visible"/>
                                      </p:to>
                                    </p:set>
                                    <p:anim calcmode="lin" valueType="num">
                                      <p:cBhvr additive="base">
                                        <p:cTn dur="1000"/>
                                        <p:tgtEl>
                                          <p:spTgt spid="11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11"/>
                                        </p:tgtEl>
                                        <p:attrNameLst>
                                          <p:attrName>style.visibility</p:attrName>
                                        </p:attrNameLst>
                                      </p:cBhvr>
                                      <p:to>
                                        <p:strVal val="visible"/>
                                      </p:to>
                                    </p:set>
                                    <p:anim calcmode="lin" valueType="num">
                                      <p:cBhvr additive="base">
                                        <p:cTn dur="1000"/>
                                        <p:tgtEl>
                                          <p:spTgt spid="11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07"/>
                                        </p:tgtEl>
                                        <p:attrNameLst>
                                          <p:attrName>style.visibility</p:attrName>
                                        </p:attrNameLst>
                                      </p:cBhvr>
                                      <p:to>
                                        <p:strVal val="visible"/>
                                      </p:to>
                                    </p:set>
                                    <p:anim calcmode="lin" valueType="num">
                                      <p:cBhvr additive="base">
                                        <p:cTn dur="1000"/>
                                        <p:tgtEl>
                                          <p:spTgt spid="11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08"/>
                                        </p:tgtEl>
                                        <p:attrNameLst>
                                          <p:attrName>style.visibility</p:attrName>
                                        </p:attrNameLst>
                                      </p:cBhvr>
                                      <p:to>
                                        <p:strVal val="visible"/>
                                      </p:to>
                                    </p:set>
                                    <p:anim calcmode="lin" valueType="num">
                                      <p:cBhvr additive="base">
                                        <p:cTn dur="1000"/>
                                        <p:tgtEl>
                                          <p:spTgt spid="11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15"/>
                                        </p:tgtEl>
                                        <p:attrNameLst>
                                          <p:attrName>style.visibility</p:attrName>
                                        </p:attrNameLst>
                                      </p:cBhvr>
                                      <p:to>
                                        <p:strVal val="visible"/>
                                      </p:to>
                                    </p:set>
                                    <p:anim calcmode="lin" valueType="num">
                                      <p:cBhvr additive="base">
                                        <p:cTn dur="1000"/>
                                        <p:tgtEl>
                                          <p:spTgt spid="111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05"/>
                                        </p:tgtEl>
                                        <p:attrNameLst>
                                          <p:attrName>style.visibility</p:attrName>
                                        </p:attrNameLst>
                                      </p:cBhvr>
                                      <p:to>
                                        <p:strVal val="visible"/>
                                      </p:to>
                                    </p:set>
                                    <p:anim calcmode="lin" valueType="num">
                                      <p:cBhvr additive="base">
                                        <p:cTn dur="1000"/>
                                        <p:tgtEl>
                                          <p:spTgt spid="11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06"/>
                                        </p:tgtEl>
                                        <p:attrNameLst>
                                          <p:attrName>style.visibility</p:attrName>
                                        </p:attrNameLst>
                                      </p:cBhvr>
                                      <p:to>
                                        <p:strVal val="visible"/>
                                      </p:to>
                                    </p:set>
                                    <p:anim calcmode="lin" valueType="num">
                                      <p:cBhvr additive="base">
                                        <p:cTn dur="1000"/>
                                        <p:tgtEl>
                                          <p:spTgt spid="11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21"/>
                                        </p:tgtEl>
                                        <p:attrNameLst>
                                          <p:attrName>style.visibility</p:attrName>
                                        </p:attrNameLst>
                                      </p:cBhvr>
                                      <p:to>
                                        <p:strVal val="visible"/>
                                      </p:to>
                                    </p:set>
                                    <p:anim calcmode="lin" valueType="num">
                                      <p:cBhvr additive="base">
                                        <p:cTn dur="1000"/>
                                        <p:tgtEl>
                                          <p:spTgt spid="11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09"/>
                                        </p:tgtEl>
                                        <p:attrNameLst>
                                          <p:attrName>style.visibility</p:attrName>
                                        </p:attrNameLst>
                                      </p:cBhvr>
                                      <p:to>
                                        <p:strVal val="visible"/>
                                      </p:to>
                                    </p:set>
                                    <p:anim calcmode="lin" valueType="num">
                                      <p:cBhvr additive="base">
                                        <p:cTn dur="1000"/>
                                        <p:tgtEl>
                                          <p:spTgt spid="11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10"/>
                                        </p:tgtEl>
                                        <p:attrNameLst>
                                          <p:attrName>style.visibility</p:attrName>
                                        </p:attrNameLst>
                                      </p:cBhvr>
                                      <p:to>
                                        <p:strVal val="visible"/>
                                      </p:to>
                                    </p:set>
                                    <p:anim calcmode="lin" valueType="num">
                                      <p:cBhvr additive="base">
                                        <p:cTn dur="1000"/>
                                        <p:tgtEl>
                                          <p:spTgt spid="11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35"/>
                                        </p:tgtEl>
                                        <p:attrNameLst>
                                          <p:attrName>style.visibility</p:attrName>
                                        </p:attrNameLst>
                                      </p:cBhvr>
                                      <p:to>
                                        <p:strVal val="visible"/>
                                      </p:to>
                                    </p:set>
                                    <p:anim calcmode="lin" valueType="num">
                                      <p:cBhvr additive="base">
                                        <p:cTn dur="1000"/>
                                        <p:tgtEl>
                                          <p:spTgt spid="113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2"/>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Introduction</a:t>
            </a:r>
            <a:endParaRPr/>
          </a:p>
        </p:txBody>
      </p:sp>
      <p:sp>
        <p:nvSpPr>
          <p:cNvPr id="512" name="Google Shape;512;p62"/>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
            </a:r>
            <a:r>
              <a:rPr lang="en"/>
              <a:t>escribe the topic of the section here</a:t>
            </a:r>
            <a:endParaRPr/>
          </a:p>
        </p:txBody>
      </p:sp>
      <p:sp>
        <p:nvSpPr>
          <p:cNvPr id="513" name="Google Shape;513;p62"/>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14" name="Google Shape;514;p62"/>
          <p:cNvSpPr txBox="1"/>
          <p:nvPr>
            <p:ph idx="4" type="title"/>
          </p:nvPr>
        </p:nvSpPr>
        <p:spPr>
          <a:xfrm>
            <a:off x="41664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15" name="Google Shape;515;p62"/>
          <p:cNvSpPr txBox="1"/>
          <p:nvPr>
            <p:ph idx="13" type="title"/>
          </p:nvPr>
        </p:nvSpPr>
        <p:spPr>
          <a:xfrm>
            <a:off x="14826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16" name="Google Shape;516;p62"/>
          <p:cNvSpPr txBox="1"/>
          <p:nvPr>
            <p:ph idx="2" type="title"/>
          </p:nvPr>
        </p:nvSpPr>
        <p:spPr>
          <a:xfrm>
            <a:off x="14826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17" name="Google Shape;517;p62"/>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Company</a:t>
            </a:r>
            <a:endParaRPr/>
          </a:p>
        </p:txBody>
      </p:sp>
      <p:sp>
        <p:nvSpPr>
          <p:cNvPr id="518" name="Google Shape;518;p62"/>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19" name="Google Shape;519;p62"/>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Analysis</a:t>
            </a:r>
            <a:endParaRPr/>
          </a:p>
        </p:txBody>
      </p:sp>
      <p:sp>
        <p:nvSpPr>
          <p:cNvPr id="520" name="Google Shape;520;p62"/>
          <p:cNvSpPr txBox="1"/>
          <p:nvPr>
            <p:ph idx="7" type="title"/>
          </p:nvPr>
        </p:nvSpPr>
        <p:spPr>
          <a:xfrm>
            <a:off x="68502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21" name="Google Shape;521;p62"/>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Conclusion</a:t>
            </a:r>
            <a:endParaRPr/>
          </a:p>
        </p:txBody>
      </p:sp>
      <p:sp>
        <p:nvSpPr>
          <p:cNvPr id="522" name="Google Shape;522;p62"/>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23" name="Google Shape;523;p62"/>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Business views</a:t>
            </a:r>
            <a:endParaRPr/>
          </a:p>
        </p:txBody>
      </p:sp>
      <p:sp>
        <p:nvSpPr>
          <p:cNvPr id="524" name="Google Shape;524;p62"/>
          <p:cNvSpPr txBox="1"/>
          <p:nvPr>
            <p:ph idx="16" type="title"/>
          </p:nvPr>
        </p:nvSpPr>
        <p:spPr>
          <a:xfrm>
            <a:off x="41664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25" name="Google Shape;525;p62"/>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26" name="Google Shape;526;p62"/>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Financial plan</a:t>
            </a:r>
            <a:endParaRPr/>
          </a:p>
        </p:txBody>
      </p:sp>
      <p:sp>
        <p:nvSpPr>
          <p:cNvPr id="527" name="Google Shape;527;p62"/>
          <p:cNvSpPr txBox="1"/>
          <p:nvPr>
            <p:ph idx="19" type="title"/>
          </p:nvPr>
        </p:nvSpPr>
        <p:spPr>
          <a:xfrm>
            <a:off x="68502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528" name="Google Shape;528;p62"/>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29" name="Google Shape;529;p62"/>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1000"/>
                                        <p:tgtEl>
                                          <p:spTgt spid="5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1"/>
                                        </p:tgtEl>
                                        <p:attrNameLst>
                                          <p:attrName>style.visibility</p:attrName>
                                        </p:attrNameLst>
                                      </p:cBhvr>
                                      <p:to>
                                        <p:strVal val="visible"/>
                                      </p:to>
                                    </p:set>
                                    <p:anim calcmode="lin" valueType="num">
                                      <p:cBhvr additive="base">
                                        <p:cTn dur="1000"/>
                                        <p:tgtEl>
                                          <p:spTgt spid="5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2"/>
                                        </p:tgtEl>
                                        <p:attrNameLst>
                                          <p:attrName>style.visibility</p:attrName>
                                        </p:attrNameLst>
                                      </p:cBhvr>
                                      <p:to>
                                        <p:strVal val="visible"/>
                                      </p:to>
                                    </p:set>
                                    <p:anim calcmode="lin" valueType="num">
                                      <p:cBhvr additive="base">
                                        <p:cTn dur="1000"/>
                                        <p:tgtEl>
                                          <p:spTgt spid="5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6"/>
                                        </p:tgtEl>
                                        <p:attrNameLst>
                                          <p:attrName>style.visibility</p:attrName>
                                        </p:attrNameLst>
                                      </p:cBhvr>
                                      <p:to>
                                        <p:strVal val="visible"/>
                                      </p:to>
                                    </p:set>
                                    <p:anim calcmode="lin" valueType="num">
                                      <p:cBhvr additive="base">
                                        <p:cTn dur="1000"/>
                                        <p:tgtEl>
                                          <p:spTgt spid="5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4"/>
                                        </p:tgtEl>
                                        <p:attrNameLst>
                                          <p:attrName>style.visibility</p:attrName>
                                        </p:attrNameLst>
                                      </p:cBhvr>
                                      <p:to>
                                        <p:strVal val="visible"/>
                                      </p:to>
                                    </p:set>
                                    <p:anim calcmode="lin" valueType="num">
                                      <p:cBhvr additive="base">
                                        <p:cTn dur="1000"/>
                                        <p:tgtEl>
                                          <p:spTgt spid="5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7"/>
                                        </p:tgtEl>
                                        <p:attrNameLst>
                                          <p:attrName>style.visibility</p:attrName>
                                        </p:attrNameLst>
                                      </p:cBhvr>
                                      <p:to>
                                        <p:strVal val="visible"/>
                                      </p:to>
                                    </p:set>
                                    <p:anim calcmode="lin" valueType="num">
                                      <p:cBhvr additive="base">
                                        <p:cTn dur="1000"/>
                                        <p:tgtEl>
                                          <p:spTgt spid="5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8"/>
                                        </p:tgtEl>
                                        <p:attrNameLst>
                                          <p:attrName>style.visibility</p:attrName>
                                        </p:attrNameLst>
                                      </p:cBhvr>
                                      <p:to>
                                        <p:strVal val="visible"/>
                                      </p:to>
                                    </p:set>
                                    <p:anim calcmode="lin" valueType="num">
                                      <p:cBhvr additive="base">
                                        <p:cTn dur="1000"/>
                                        <p:tgtEl>
                                          <p:spTgt spid="5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3"/>
                                        </p:tgtEl>
                                        <p:attrNameLst>
                                          <p:attrName>style.visibility</p:attrName>
                                        </p:attrNameLst>
                                      </p:cBhvr>
                                      <p:to>
                                        <p:strVal val="visible"/>
                                      </p:to>
                                    </p:set>
                                    <p:anim calcmode="lin" valueType="num">
                                      <p:cBhvr additive="base">
                                        <p:cTn dur="1000"/>
                                        <p:tgtEl>
                                          <p:spTgt spid="5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9"/>
                                        </p:tgtEl>
                                        <p:attrNameLst>
                                          <p:attrName>style.visibility</p:attrName>
                                        </p:attrNameLst>
                                      </p:cBhvr>
                                      <p:to>
                                        <p:strVal val="visible"/>
                                      </p:to>
                                    </p:set>
                                    <p:anim calcmode="lin" valueType="num">
                                      <p:cBhvr additive="base">
                                        <p:cTn dur="1000"/>
                                        <p:tgtEl>
                                          <p:spTgt spid="5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0"/>
                                        </p:tgtEl>
                                        <p:attrNameLst>
                                          <p:attrName>style.visibility</p:attrName>
                                        </p:attrNameLst>
                                      </p:cBhvr>
                                      <p:to>
                                        <p:strVal val="visible"/>
                                      </p:to>
                                    </p:set>
                                    <p:anim calcmode="lin" valueType="num">
                                      <p:cBhvr additive="base">
                                        <p:cTn dur="1000"/>
                                        <p:tgtEl>
                                          <p:spTgt spid="5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5"/>
                                        </p:tgtEl>
                                        <p:attrNameLst>
                                          <p:attrName>style.visibility</p:attrName>
                                        </p:attrNameLst>
                                      </p:cBhvr>
                                      <p:to>
                                        <p:strVal val="visible"/>
                                      </p:to>
                                    </p:set>
                                    <p:anim calcmode="lin" valueType="num">
                                      <p:cBhvr additive="base">
                                        <p:cTn dur="1000"/>
                                        <p:tgtEl>
                                          <p:spTgt spid="5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1"/>
                                        </p:tgtEl>
                                        <p:attrNameLst>
                                          <p:attrName>style.visibility</p:attrName>
                                        </p:attrNameLst>
                                      </p:cBhvr>
                                      <p:to>
                                        <p:strVal val="visible"/>
                                      </p:to>
                                    </p:set>
                                    <p:anim calcmode="lin" valueType="num">
                                      <p:cBhvr additive="base">
                                        <p:cTn dur="1000"/>
                                        <p:tgtEl>
                                          <p:spTgt spid="5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2"/>
                                        </p:tgtEl>
                                        <p:attrNameLst>
                                          <p:attrName>style.visibility</p:attrName>
                                        </p:attrNameLst>
                                      </p:cBhvr>
                                      <p:to>
                                        <p:strVal val="visible"/>
                                      </p:to>
                                    </p:set>
                                    <p:anim calcmode="lin" valueType="num">
                                      <p:cBhvr additive="base">
                                        <p:cTn dur="1000"/>
                                        <p:tgtEl>
                                          <p:spTgt spid="52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3"/>
                                        </p:tgtEl>
                                        <p:attrNameLst>
                                          <p:attrName>style.visibility</p:attrName>
                                        </p:attrNameLst>
                                      </p:cBhvr>
                                      <p:to>
                                        <p:strVal val="visible"/>
                                      </p:to>
                                    </p:set>
                                    <p:anim calcmode="lin" valueType="num">
                                      <p:cBhvr additive="base">
                                        <p:cTn dur="1000"/>
                                        <p:tgtEl>
                                          <p:spTgt spid="5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4"/>
                                        </p:tgtEl>
                                        <p:attrNameLst>
                                          <p:attrName>style.visibility</p:attrName>
                                        </p:attrNameLst>
                                      </p:cBhvr>
                                      <p:to>
                                        <p:strVal val="visible"/>
                                      </p:to>
                                    </p:set>
                                    <p:anim calcmode="lin" valueType="num">
                                      <p:cBhvr additive="base">
                                        <p:cTn dur="1000"/>
                                        <p:tgtEl>
                                          <p:spTgt spid="5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1000"/>
                                        <p:tgtEl>
                                          <p:spTgt spid="5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6"/>
                                        </p:tgtEl>
                                        <p:attrNameLst>
                                          <p:attrName>style.visibility</p:attrName>
                                        </p:attrNameLst>
                                      </p:cBhvr>
                                      <p:to>
                                        <p:strVal val="visible"/>
                                      </p:to>
                                    </p:set>
                                    <p:anim calcmode="lin" valueType="num">
                                      <p:cBhvr additive="base">
                                        <p:cTn dur="1000"/>
                                        <p:tgtEl>
                                          <p:spTgt spid="5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7"/>
                                        </p:tgtEl>
                                        <p:attrNameLst>
                                          <p:attrName>style.visibility</p:attrName>
                                        </p:attrNameLst>
                                      </p:cBhvr>
                                      <p:to>
                                        <p:strVal val="visible"/>
                                      </p:to>
                                    </p:set>
                                    <p:anim calcmode="lin" valueType="num">
                                      <p:cBhvr additive="base">
                                        <p:cTn dur="1000"/>
                                        <p:tgtEl>
                                          <p:spTgt spid="5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1000"/>
                                        <p:tgtEl>
                                          <p:spTgt spid="5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98"/>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46" name="Google Shape;1146;p98"/>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148" name="Google Shape;1148;p98"/>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150" name="Google Shape;1150;p98"/>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152" name="Google Shape;1152;p98"/>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54" name="Google Shape;1154;p98"/>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55"/>
                                        </p:tgtEl>
                                        <p:attrNameLst>
                                          <p:attrName>style.visibility</p:attrName>
                                        </p:attrNameLst>
                                      </p:cBhvr>
                                      <p:to>
                                        <p:strVal val="visible"/>
                                      </p:to>
                                    </p:set>
                                    <p:anim calcmode="lin" valueType="num">
                                      <p:cBhvr additive="base">
                                        <p:cTn dur="1000"/>
                                        <p:tgtEl>
                                          <p:spTgt spid="11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7"/>
                                        </p:tgtEl>
                                        <p:attrNameLst>
                                          <p:attrName>style.visibility</p:attrName>
                                        </p:attrNameLst>
                                      </p:cBhvr>
                                      <p:to>
                                        <p:strVal val="visible"/>
                                      </p:to>
                                    </p:set>
                                    <p:anim calcmode="lin" valueType="num">
                                      <p:cBhvr additive="base">
                                        <p:cTn dur="1000"/>
                                        <p:tgtEl>
                                          <p:spTgt spid="11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48"/>
                                        </p:tgtEl>
                                        <p:attrNameLst>
                                          <p:attrName>style.visibility</p:attrName>
                                        </p:attrNameLst>
                                      </p:cBhvr>
                                      <p:to>
                                        <p:strVal val="visible"/>
                                      </p:to>
                                    </p:set>
                                    <p:anim calcmode="lin" valueType="num">
                                      <p:cBhvr additive="base">
                                        <p:cTn dur="1000"/>
                                        <p:tgtEl>
                                          <p:spTgt spid="11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5"/>
                                        </p:tgtEl>
                                        <p:attrNameLst>
                                          <p:attrName>style.visibility</p:attrName>
                                        </p:attrNameLst>
                                      </p:cBhvr>
                                      <p:to>
                                        <p:strVal val="visible"/>
                                      </p:to>
                                    </p:set>
                                    <p:anim calcmode="lin" valueType="num">
                                      <p:cBhvr additive="base">
                                        <p:cTn dur="1000"/>
                                        <p:tgtEl>
                                          <p:spTgt spid="11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46"/>
                                        </p:tgtEl>
                                        <p:attrNameLst>
                                          <p:attrName>style.visibility</p:attrName>
                                        </p:attrNameLst>
                                      </p:cBhvr>
                                      <p:to>
                                        <p:strVal val="visible"/>
                                      </p:to>
                                    </p:set>
                                    <p:anim calcmode="lin" valueType="num">
                                      <p:cBhvr additive="base">
                                        <p:cTn dur="1000"/>
                                        <p:tgtEl>
                                          <p:spTgt spid="11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9"/>
                                        </p:tgtEl>
                                        <p:attrNameLst>
                                          <p:attrName>style.visibility</p:attrName>
                                        </p:attrNameLst>
                                      </p:cBhvr>
                                      <p:to>
                                        <p:strVal val="visible"/>
                                      </p:to>
                                    </p:set>
                                    <p:anim calcmode="lin" valueType="num">
                                      <p:cBhvr additive="base">
                                        <p:cTn dur="1000"/>
                                        <p:tgtEl>
                                          <p:spTgt spid="11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50"/>
                                        </p:tgtEl>
                                        <p:attrNameLst>
                                          <p:attrName>style.visibility</p:attrName>
                                        </p:attrNameLst>
                                      </p:cBhvr>
                                      <p:to>
                                        <p:strVal val="visible"/>
                                      </p:to>
                                    </p:set>
                                    <p:anim calcmode="lin" valueType="num">
                                      <p:cBhvr additive="base">
                                        <p:cTn dur="1000"/>
                                        <p:tgtEl>
                                          <p:spTgt spid="11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1"/>
                                        </p:tgtEl>
                                        <p:attrNameLst>
                                          <p:attrName>style.visibility</p:attrName>
                                        </p:attrNameLst>
                                      </p:cBhvr>
                                      <p:to>
                                        <p:strVal val="visible"/>
                                      </p:to>
                                    </p:set>
                                    <p:anim calcmode="lin" valueType="num">
                                      <p:cBhvr additive="base">
                                        <p:cTn dur="1000"/>
                                        <p:tgtEl>
                                          <p:spTgt spid="115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1000"/>
                                        <p:tgtEl>
                                          <p:spTgt spid="1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99"/>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00"/>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Awesome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65"/>
                                        </p:tgtEl>
                                        <p:attrNameLst>
                                          <p:attrName>style.visibility</p:attrName>
                                        </p:attrNameLst>
                                      </p:cBhvr>
                                      <p:to>
                                        <p:strVal val="visible"/>
                                      </p:to>
                                    </p:set>
                                    <p:anim calcmode="lin" valueType="num">
                                      <p:cBhvr additive="base">
                                        <p:cTn dur="1000"/>
                                        <p:tgtEl>
                                          <p:spTgt spid="116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0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1" name="Google Shape;1181;p101"/>
            <p:cNvSpPr/>
            <p:nvPr/>
          </p:nvSpPr>
          <p:spPr>
            <a:xfrm>
              <a:off x="3276581" y="2368452"/>
              <a:ext cx="1173416" cy="1380235"/>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2" name="Google Shape;1182;p101"/>
            <p:cNvSpPr/>
            <p:nvPr/>
          </p:nvSpPr>
          <p:spPr>
            <a:xfrm>
              <a:off x="3765896" y="2405433"/>
              <a:ext cx="102729" cy="33278"/>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3" name="Google Shape;1183;p101"/>
            <p:cNvSpPr/>
            <p:nvPr/>
          </p:nvSpPr>
          <p:spPr>
            <a:xfrm>
              <a:off x="3719314" y="2934642"/>
              <a:ext cx="95678" cy="41055"/>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4" name="Google Shape;1184;p101"/>
            <p:cNvSpPr/>
            <p:nvPr/>
          </p:nvSpPr>
          <p:spPr>
            <a:xfrm>
              <a:off x="3874578" y="2394262"/>
              <a:ext cx="58815" cy="4066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5" name="Google Shape;1185;p101"/>
            <p:cNvSpPr/>
            <p:nvPr/>
          </p:nvSpPr>
          <p:spPr>
            <a:xfrm>
              <a:off x="3804945" y="2968927"/>
              <a:ext cx="59913" cy="26844"/>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6" name="Google Shape;1186;p101"/>
            <p:cNvSpPr/>
            <p:nvPr/>
          </p:nvSpPr>
          <p:spPr>
            <a:xfrm>
              <a:off x="3889633" y="2512082"/>
              <a:ext cx="47054" cy="23423"/>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7" name="Google Shape;1187;p101"/>
            <p:cNvSpPr/>
            <p:nvPr/>
          </p:nvSpPr>
          <p:spPr>
            <a:xfrm>
              <a:off x="3840855" y="2397964"/>
              <a:ext cx="34213" cy="16271"/>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8" name="Google Shape;1188;p101"/>
            <p:cNvSpPr/>
            <p:nvPr/>
          </p:nvSpPr>
          <p:spPr>
            <a:xfrm>
              <a:off x="3870812" y="2981931"/>
              <a:ext cx="21499" cy="16090"/>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9" name="Google Shape;1189;p101"/>
            <p:cNvSpPr/>
            <p:nvPr/>
          </p:nvSpPr>
          <p:spPr>
            <a:xfrm>
              <a:off x="4013997" y="3704610"/>
              <a:ext cx="22751" cy="14239"/>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90" name="Google Shape;1190;p101"/>
            <p:cNvSpPr/>
            <p:nvPr/>
          </p:nvSpPr>
          <p:spPr>
            <a:xfrm>
              <a:off x="3774208" y="2984137"/>
              <a:ext cx="20392" cy="13894"/>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fmla="val 50000" name="adj1"/>
            </a:avLst>
          </a:prstGeom>
          <a:noFill/>
          <a:ln cap="flat" cmpd="sng" w="28575">
            <a:solidFill>
              <a:schemeClr val="dk2"/>
            </a:solidFill>
            <a:prstDash val="solid"/>
            <a:round/>
            <a:headEnd len="med" w="med" type="none"/>
            <a:tailEnd len="med" w="med" type="oval"/>
          </a:ln>
        </p:spPr>
      </p:cxnSp>
      <p:cxnSp>
        <p:nvCxnSpPr>
          <p:cNvPr id="1192" name="Google Shape;1192;p101"/>
          <p:cNvCxnSpPr>
            <a:stCxn id="1176" idx="3"/>
          </p:cNvCxnSpPr>
          <p:nvPr/>
        </p:nvCxnSpPr>
        <p:spPr>
          <a:xfrm flipH="1">
            <a:off x="4418200" y="1624375"/>
            <a:ext cx="2590200" cy="640200"/>
          </a:xfrm>
          <a:prstGeom prst="bentConnector3">
            <a:avLst>
              <a:gd fmla="val 32872" name="adj1"/>
            </a:avLst>
          </a:prstGeom>
          <a:noFill/>
          <a:ln cap="flat" cmpd="sng" w="28575">
            <a:solidFill>
              <a:schemeClr val="dk2"/>
            </a:solidFill>
            <a:prstDash val="solid"/>
            <a:round/>
            <a:headEnd len="med" w="med" type="none"/>
            <a:tailEnd len="med" w="med" type="oval"/>
          </a:ln>
        </p:spPr>
      </p:cxnSp>
      <p:cxnSp>
        <p:nvCxnSpPr>
          <p:cNvPr id="1193" name="Google Shape;1193;p101"/>
          <p:cNvCxnSpPr>
            <a:stCxn id="1173" idx="1"/>
          </p:cNvCxnSpPr>
          <p:nvPr/>
        </p:nvCxnSpPr>
        <p:spPr>
          <a:xfrm flipH="1" rot="10800000">
            <a:off x="2135600" y="3345175"/>
            <a:ext cx="2415900" cy="483300"/>
          </a:xfrm>
          <a:prstGeom prst="bentConnector3">
            <a:avLst>
              <a:gd fmla="val 50000" name="adj1"/>
            </a:avLst>
          </a:prstGeom>
          <a:noFill/>
          <a:ln cap="flat" cmpd="sng" w="28575">
            <a:solidFill>
              <a:schemeClr val="dk2"/>
            </a:solidFill>
            <a:prstDash val="solid"/>
            <a:round/>
            <a:headEnd len="med" w="med" type="none"/>
            <a:tailEnd len="med" w="med" type="oval"/>
          </a:ln>
        </p:spPr>
      </p:cxnSp>
      <p:cxnSp>
        <p:nvCxnSpPr>
          <p:cNvPr id="1194" name="Google Shape;1194;p101"/>
          <p:cNvCxnSpPr>
            <a:stCxn id="1177" idx="1"/>
          </p:cNvCxnSpPr>
          <p:nvPr/>
        </p:nvCxnSpPr>
        <p:spPr>
          <a:xfrm rot="10800000">
            <a:off x="5076775" y="3544975"/>
            <a:ext cx="1931700" cy="283500"/>
          </a:xfrm>
          <a:prstGeom prst="bentConnector3">
            <a:avLst>
              <a:gd fmla="val 50000" name="adj1"/>
            </a:avLst>
          </a:prstGeom>
          <a:noFill/>
          <a:ln cap="flat" cmpd="sng" w="28575">
            <a:solidFill>
              <a:schemeClr val="dk2"/>
            </a:solidFill>
            <a:prstDash val="solid"/>
            <a:round/>
            <a:headEnd len="med" w="med" type="none"/>
            <a:tailEnd len="med" w="med" type="oval"/>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0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0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0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0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0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6" name="Google Shape;1206;p10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02"/>
          <p:cNvSpPr/>
          <p:nvPr/>
        </p:nvSpPr>
        <p:spPr>
          <a:xfrm>
            <a:off x="5724915" y="1575862"/>
            <a:ext cx="454957" cy="292888"/>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02"/>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02"/>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02"/>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02"/>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02"/>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02"/>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02"/>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02"/>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02"/>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2"/>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02"/>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02"/>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02"/>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02"/>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02"/>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02"/>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9" name="Google Shape;1239;p102"/>
          <p:cNvSpPr/>
          <p:nvPr/>
        </p:nvSpPr>
        <p:spPr>
          <a:xfrm>
            <a:off x="2704676" y="1458111"/>
            <a:ext cx="324236" cy="208734"/>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02"/>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02"/>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4" name="Google Shape;1244;p102"/>
          <p:cNvSpPr/>
          <p:nvPr/>
        </p:nvSpPr>
        <p:spPr>
          <a:xfrm>
            <a:off x="713173" y="2963284"/>
            <a:ext cx="208949" cy="323864"/>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06"/>
                                        </p:tgtEl>
                                        <p:attrNameLst>
                                          <p:attrName>style.visibility</p:attrName>
                                        </p:attrNameLst>
                                      </p:cBhvr>
                                      <p:to>
                                        <p:strVal val="visible"/>
                                      </p:to>
                                    </p:set>
                                    <p:anim calcmode="lin" valueType="num">
                                      <p:cBhvr additive="base">
                                        <p:cTn dur="1000"/>
                                        <p:tgtEl>
                                          <p:spTgt spid="12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99"/>
                                        </p:tgtEl>
                                        <p:attrNameLst>
                                          <p:attrName>style.visibility</p:attrName>
                                        </p:attrNameLst>
                                      </p:cBhvr>
                                      <p:to>
                                        <p:strVal val="visible"/>
                                      </p:to>
                                    </p:set>
                                    <p:anim calcmode="lin" valueType="num">
                                      <p:cBhvr additive="base">
                                        <p:cTn dur="1000"/>
                                        <p:tgtEl>
                                          <p:spTgt spid="11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1000"/>
                                        <p:tgtEl>
                                          <p:spTgt spid="1221"/>
                                        </p:tgtEl>
                                      </p:cBhvr>
                                    </p:animEffect>
                                  </p:childTnLst>
                                </p:cTn>
                              </p:par>
                              <p:par>
                                <p:cTn fill="hold" nodeType="withEffect" presetClass="entr" presetID="10" presetSubtype="0">
                                  <p:stCondLst>
                                    <p:cond delay="0"/>
                                  </p:stCondLst>
                                  <p:childTnLst>
                                    <p:set>
                                      <p:cBhvr>
                                        <p:cTn dur="1" fill="hold">
                                          <p:stCondLst>
                                            <p:cond delay="0"/>
                                          </p:stCondLst>
                                        </p:cTn>
                                        <p:tgtEl>
                                          <p:spTgt spid="1207"/>
                                        </p:tgtEl>
                                        <p:attrNameLst>
                                          <p:attrName>style.visibility</p:attrName>
                                        </p:attrNameLst>
                                      </p:cBhvr>
                                      <p:to>
                                        <p:strVal val="visible"/>
                                      </p:to>
                                    </p:set>
                                    <p:animEffect filter="fade" transition="in">
                                      <p:cBhvr>
                                        <p:cTn dur="1000"/>
                                        <p:tgtEl>
                                          <p:spTgt spid="1207"/>
                                        </p:tgtEl>
                                      </p:cBhvr>
                                    </p:animEffect>
                                  </p:childTnLst>
                                </p:cTn>
                              </p:par>
                              <p:par>
                                <p:cTn fill="hold" nodeType="withEffect" presetClass="entr" presetID="10" presetSubtype="0">
                                  <p:stCondLst>
                                    <p:cond delay="0"/>
                                  </p:stCondLst>
                                  <p:childTnLst>
                                    <p:set>
                                      <p:cBhvr>
                                        <p:cTn dur="1" fill="hold">
                                          <p:stCondLst>
                                            <p:cond delay="0"/>
                                          </p:stCondLst>
                                        </p:cTn>
                                        <p:tgtEl>
                                          <p:spTgt spid="1208"/>
                                        </p:tgtEl>
                                        <p:attrNameLst>
                                          <p:attrName>style.visibility</p:attrName>
                                        </p:attrNameLst>
                                      </p:cBhvr>
                                      <p:to>
                                        <p:strVal val="visible"/>
                                      </p:to>
                                    </p:set>
                                    <p:animEffect filter="fade" transition="in">
                                      <p:cBhvr>
                                        <p:cTn dur="1000"/>
                                        <p:tgtEl>
                                          <p:spTgt spid="1208"/>
                                        </p:tgtEl>
                                      </p:cBhvr>
                                    </p:animEffect>
                                  </p:childTnLst>
                                </p:cTn>
                              </p:par>
                              <p:par>
                                <p:cTn fill="hold" nodeType="with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1000"/>
                                        <p:tgtEl>
                                          <p:spTgt spid="1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gtEl>
                                        <p:attrNameLst>
                                          <p:attrName>style.visibility</p:attrName>
                                        </p:attrNameLst>
                                      </p:cBhvr>
                                      <p:to>
                                        <p:strVal val="visible"/>
                                      </p:to>
                                    </p:set>
                                    <p:animEffect filter="fade" transition="in">
                                      <p:cBhvr>
                                        <p:cTn dur="1000"/>
                                        <p:tgtEl>
                                          <p:spTgt spid="1211"/>
                                        </p:tgtEl>
                                      </p:cBhvr>
                                    </p:animEffect>
                                  </p:childTnLst>
                                </p:cTn>
                              </p:par>
                              <p:par>
                                <p:cTn fill="hold" nodeType="withEffect" presetClass="entr" presetID="10" presetSubtype="0">
                                  <p:stCondLst>
                                    <p:cond delay="0"/>
                                  </p:stCondLst>
                                  <p:childTnLst>
                                    <p:set>
                                      <p:cBhvr>
                                        <p:cTn dur="1" fill="hold">
                                          <p:stCondLst>
                                            <p:cond delay="0"/>
                                          </p:stCondLst>
                                        </p:cTn>
                                        <p:tgtEl>
                                          <p:spTgt spid="1212"/>
                                        </p:tgtEl>
                                        <p:attrNameLst>
                                          <p:attrName>style.visibility</p:attrName>
                                        </p:attrNameLst>
                                      </p:cBhvr>
                                      <p:to>
                                        <p:strVal val="visible"/>
                                      </p:to>
                                    </p:set>
                                    <p:animEffect filter="fade" transition="in">
                                      <p:cBhvr>
                                        <p:cTn dur="1000"/>
                                        <p:tgtEl>
                                          <p:spTgt spid="1212"/>
                                        </p:tgtEl>
                                      </p:cBhvr>
                                    </p:animEffect>
                                  </p:childTnLst>
                                </p:cTn>
                              </p:par>
                              <p:par>
                                <p:cTn fill="hold" nodeType="withEffect" presetClass="entr" presetID="10" presetSubtype="0">
                                  <p:stCondLst>
                                    <p:cond delay="0"/>
                                  </p:stCondLst>
                                  <p:childTnLst>
                                    <p:set>
                                      <p:cBhvr>
                                        <p:cTn dur="1" fill="hold">
                                          <p:stCondLst>
                                            <p:cond delay="0"/>
                                          </p:stCondLst>
                                        </p:cTn>
                                        <p:tgtEl>
                                          <p:spTgt spid="1239"/>
                                        </p:tgtEl>
                                        <p:attrNameLst>
                                          <p:attrName>style.visibility</p:attrName>
                                        </p:attrNameLst>
                                      </p:cBhvr>
                                      <p:to>
                                        <p:strVal val="visible"/>
                                      </p:to>
                                    </p:set>
                                    <p:animEffect filter="fade" transition="in">
                                      <p:cBhvr>
                                        <p:cTn dur="1000"/>
                                        <p:tgtEl>
                                          <p:spTgt spid="1239"/>
                                        </p:tgtEl>
                                      </p:cBhvr>
                                    </p:animEffect>
                                  </p:childTnLst>
                                </p:cTn>
                              </p:par>
                              <p:par>
                                <p:cTn fill="hold" nodeType="withEffect" presetClass="entr" presetID="10" presetSubtype="0">
                                  <p:stCondLst>
                                    <p:cond delay="0"/>
                                  </p:stCondLst>
                                  <p:childTnLst>
                                    <p:set>
                                      <p:cBhvr>
                                        <p:cTn dur="1" fill="hold">
                                          <p:stCondLst>
                                            <p:cond delay="0"/>
                                          </p:stCondLst>
                                        </p:cTn>
                                        <p:tgtEl>
                                          <p:spTgt spid="1216"/>
                                        </p:tgtEl>
                                        <p:attrNameLst>
                                          <p:attrName>style.visibility</p:attrName>
                                        </p:attrNameLst>
                                      </p:cBhvr>
                                      <p:to>
                                        <p:strVal val="visible"/>
                                      </p:to>
                                    </p:set>
                                    <p:animEffect filter="fade" transition="in">
                                      <p:cBhvr>
                                        <p:cTn dur="1000"/>
                                        <p:tgtEl>
                                          <p:spTgt spid="1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5"/>
                                        </p:tgtEl>
                                        <p:attrNameLst>
                                          <p:attrName>style.visibility</p:attrName>
                                        </p:attrNameLst>
                                      </p:cBhvr>
                                      <p:to>
                                        <p:strVal val="visible"/>
                                      </p:to>
                                    </p:set>
                                    <p:animEffect filter="fade" transition="in">
                                      <p:cBhvr>
                                        <p:cTn dur="1000"/>
                                        <p:tgtEl>
                                          <p:spTgt spid="1215"/>
                                        </p:tgtEl>
                                      </p:cBhvr>
                                    </p:animEffect>
                                  </p:childTnLst>
                                </p:cTn>
                              </p:par>
                              <p:par>
                                <p:cTn fill="hold" nodeType="with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1000"/>
                                        <p:tgtEl>
                                          <p:spTgt spid="1209"/>
                                        </p:tgtEl>
                                      </p:cBhvr>
                                    </p:animEffect>
                                  </p:childTnLst>
                                </p:cTn>
                              </p:par>
                              <p:par>
                                <p:cTn fill="hold" nodeType="withEffect" presetClass="entr" presetID="10" presetSubtype="0">
                                  <p:stCondLst>
                                    <p:cond delay="0"/>
                                  </p:stCondLst>
                                  <p:childTnLst>
                                    <p:set>
                                      <p:cBhvr>
                                        <p:cTn dur="1" fill="hold">
                                          <p:stCondLst>
                                            <p:cond delay="0"/>
                                          </p:stCondLst>
                                        </p:cTn>
                                        <p:tgtEl>
                                          <p:spTgt spid="1210"/>
                                        </p:tgtEl>
                                        <p:attrNameLst>
                                          <p:attrName>style.visibility</p:attrName>
                                        </p:attrNameLst>
                                      </p:cBhvr>
                                      <p:to>
                                        <p:strVal val="visible"/>
                                      </p:to>
                                    </p:set>
                                    <p:animEffect filter="fade" transition="in">
                                      <p:cBhvr>
                                        <p:cTn dur="1000"/>
                                        <p:tgtEl>
                                          <p:spTgt spid="1210"/>
                                        </p:tgtEl>
                                      </p:cBhvr>
                                    </p:animEffect>
                                  </p:childTnLst>
                                </p:cTn>
                              </p:par>
                              <p:par>
                                <p:cTn fill="hold" nodeType="withEffect" presetClass="entr" presetID="10" presetSubtype="0">
                                  <p:stCondLst>
                                    <p:cond delay="0"/>
                                  </p:stCondLst>
                                  <p:childTnLst>
                                    <p:set>
                                      <p:cBhvr>
                                        <p:cTn dur="1" fill="hold">
                                          <p:stCondLst>
                                            <p:cond delay="0"/>
                                          </p:stCondLst>
                                        </p:cTn>
                                        <p:tgtEl>
                                          <p:spTgt spid="1244"/>
                                        </p:tgtEl>
                                        <p:attrNameLst>
                                          <p:attrName>style.visibility</p:attrName>
                                        </p:attrNameLst>
                                      </p:cBhvr>
                                      <p:to>
                                        <p:strVal val="visible"/>
                                      </p:to>
                                    </p:set>
                                    <p:animEffect filter="fade" transition="in">
                                      <p:cBhvr>
                                        <p:cTn dur="1000"/>
                                        <p:tgtEl>
                                          <p:spTgt spid="1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7"/>
                                        </p:tgtEl>
                                        <p:attrNameLst>
                                          <p:attrName>style.visibility</p:attrName>
                                        </p:attrNameLst>
                                      </p:cBhvr>
                                      <p:to>
                                        <p:strVal val="visible"/>
                                      </p:to>
                                    </p:set>
                                    <p:animEffect filter="fade" transition="in">
                                      <p:cBhvr>
                                        <p:cTn dur="1000"/>
                                        <p:tgtEl>
                                          <p:spTgt spid="1217"/>
                                        </p:tgtEl>
                                      </p:cBhvr>
                                    </p:animEffect>
                                  </p:childTnLst>
                                </p:cTn>
                              </p:par>
                              <p:par>
                                <p:cTn fill="hold" nodeType="withEffect" presetClass="entr" presetID="10" presetSubtype="0">
                                  <p:stCondLst>
                                    <p:cond delay="0"/>
                                  </p:stCondLst>
                                  <p:childTnLst>
                                    <p:set>
                                      <p:cBhvr>
                                        <p:cTn dur="1" fill="hold">
                                          <p:stCondLst>
                                            <p:cond delay="0"/>
                                          </p:stCondLst>
                                        </p:cTn>
                                        <p:tgtEl>
                                          <p:spTgt spid="1213"/>
                                        </p:tgtEl>
                                        <p:attrNameLst>
                                          <p:attrName>style.visibility</p:attrName>
                                        </p:attrNameLst>
                                      </p:cBhvr>
                                      <p:to>
                                        <p:strVal val="visible"/>
                                      </p:to>
                                    </p:set>
                                    <p:animEffect filter="fade" transition="in">
                                      <p:cBhvr>
                                        <p:cTn dur="1000"/>
                                        <p:tgtEl>
                                          <p:spTgt spid="1213"/>
                                        </p:tgtEl>
                                      </p:cBhvr>
                                    </p:animEffect>
                                  </p:childTnLst>
                                </p:cTn>
                              </p:par>
                              <p:par>
                                <p:cTn fill="hold" nodeType="withEffect" presetClass="entr" presetID="10" presetSubtype="0">
                                  <p:stCondLst>
                                    <p:cond delay="0"/>
                                  </p:stCondLst>
                                  <p:childTnLst>
                                    <p:set>
                                      <p:cBhvr>
                                        <p:cTn dur="1" fill="hold">
                                          <p:stCondLst>
                                            <p:cond delay="0"/>
                                          </p:stCondLst>
                                        </p:cTn>
                                        <p:tgtEl>
                                          <p:spTgt spid="1214"/>
                                        </p:tgtEl>
                                        <p:attrNameLst>
                                          <p:attrName>style.visibility</p:attrName>
                                        </p:attrNameLst>
                                      </p:cBhvr>
                                      <p:to>
                                        <p:strVal val="visible"/>
                                      </p:to>
                                    </p:set>
                                    <p:animEffect filter="fade" transition="in">
                                      <p:cBhvr>
                                        <p:cTn dur="1000"/>
                                        <p:tgtEl>
                                          <p:spTgt spid="1214"/>
                                        </p:tgtEl>
                                      </p:cBhvr>
                                    </p:animEffect>
                                  </p:childTnLst>
                                </p:cTn>
                              </p:par>
                              <p:par>
                                <p:cTn fill="hold" nodeType="with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1000"/>
                                        <p:tgtEl>
                                          <p:spTgt spid="1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03"/>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50" name="Google Shape;1250;p103"/>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251" name="Google Shape;1251;p103"/>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52" name="Google Shape;1252;p103"/>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253" name="Google Shape;1253;p103"/>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54" name="Google Shape;1254;p103"/>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1255" name="Google Shape;1255;p103"/>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256" name="Google Shape;1256;p103"/>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0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0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0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4" name="Google Shape;1264;p103"/>
          <p:cNvSpPr/>
          <p:nvPr/>
        </p:nvSpPr>
        <p:spPr>
          <a:xfrm>
            <a:off x="2902533" y="3120841"/>
            <a:ext cx="333234" cy="391512"/>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0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8" name="Google Shape;1268;p103"/>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04"/>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74" name="Google Shape;1274;p104"/>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276" name="Google Shape;1276;p104"/>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78" name="Google Shape;1278;p104"/>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04"/>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04"/>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04"/>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5"/>
                                        </p:tgtEl>
                                        <p:attrNameLst>
                                          <p:attrName>style.visibility</p:attrName>
                                        </p:attrNameLst>
                                      </p:cBhvr>
                                      <p:to>
                                        <p:strVal val="visible"/>
                                      </p:to>
                                    </p:set>
                                    <p:anim calcmode="lin" valueType="num">
                                      <p:cBhvr additive="base">
                                        <p:cTn dur="1000"/>
                                        <p:tgtEl>
                                          <p:spTgt spid="12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76"/>
                                        </p:tgtEl>
                                        <p:attrNameLst>
                                          <p:attrName>style.visibility</p:attrName>
                                        </p:attrNameLst>
                                      </p:cBhvr>
                                      <p:to>
                                        <p:strVal val="visible"/>
                                      </p:to>
                                    </p:set>
                                    <p:anim calcmode="lin" valueType="num">
                                      <p:cBhvr additive="base">
                                        <p:cTn dur="1000"/>
                                        <p:tgtEl>
                                          <p:spTgt spid="12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79"/>
                                        </p:tgtEl>
                                        <p:attrNameLst>
                                          <p:attrName>style.visibility</p:attrName>
                                        </p:attrNameLst>
                                      </p:cBhvr>
                                      <p:to>
                                        <p:strVal val="visible"/>
                                      </p:to>
                                    </p:set>
                                    <p:anim calcmode="lin" valueType="num">
                                      <p:cBhvr additive="base">
                                        <p:cTn dur="1000"/>
                                        <p:tgtEl>
                                          <p:spTgt spid="12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3"/>
                                        </p:tgtEl>
                                        <p:attrNameLst>
                                          <p:attrName>style.visibility</p:attrName>
                                        </p:attrNameLst>
                                      </p:cBhvr>
                                      <p:to>
                                        <p:strVal val="visible"/>
                                      </p:to>
                                    </p:set>
                                    <p:anim calcmode="lin" valueType="num">
                                      <p:cBhvr additive="base">
                                        <p:cTn dur="1000"/>
                                        <p:tgtEl>
                                          <p:spTgt spid="12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74"/>
                                        </p:tgtEl>
                                        <p:attrNameLst>
                                          <p:attrName>style.visibility</p:attrName>
                                        </p:attrNameLst>
                                      </p:cBhvr>
                                      <p:to>
                                        <p:strVal val="visible"/>
                                      </p:to>
                                    </p:set>
                                    <p:anim calcmode="lin" valueType="num">
                                      <p:cBhvr additive="base">
                                        <p:cTn dur="1000"/>
                                        <p:tgtEl>
                                          <p:spTgt spid="12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82"/>
                                        </p:tgtEl>
                                        <p:attrNameLst>
                                          <p:attrName>style.visibility</p:attrName>
                                        </p:attrNameLst>
                                      </p:cBhvr>
                                      <p:to>
                                        <p:strVal val="visible"/>
                                      </p:to>
                                    </p:set>
                                    <p:anim calcmode="lin" valueType="num">
                                      <p:cBhvr additive="base">
                                        <p:cTn dur="1000"/>
                                        <p:tgtEl>
                                          <p:spTgt spid="128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7"/>
                                        </p:tgtEl>
                                        <p:attrNameLst>
                                          <p:attrName>style.visibility</p:attrName>
                                        </p:attrNameLst>
                                      </p:cBhvr>
                                      <p:to>
                                        <p:strVal val="visible"/>
                                      </p:to>
                                    </p:set>
                                    <p:anim calcmode="lin" valueType="num">
                                      <p:cBhvr additive="base">
                                        <p:cTn dur="1000"/>
                                        <p:tgtEl>
                                          <p:spTgt spid="12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78"/>
                                        </p:tgtEl>
                                        <p:attrNameLst>
                                          <p:attrName>style.visibility</p:attrName>
                                        </p:attrNameLst>
                                      </p:cBhvr>
                                      <p:to>
                                        <p:strVal val="visible"/>
                                      </p:to>
                                    </p:set>
                                    <p:anim calcmode="lin" valueType="num">
                                      <p:cBhvr additive="base">
                                        <p:cTn dur="1000"/>
                                        <p:tgtEl>
                                          <p:spTgt spid="12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85"/>
                                        </p:tgtEl>
                                        <p:attrNameLst>
                                          <p:attrName>style.visibility</p:attrName>
                                        </p:attrNameLst>
                                      </p:cBhvr>
                                      <p:to>
                                        <p:strVal val="visible"/>
                                      </p:to>
                                    </p:set>
                                    <p:anim calcmode="lin" valueType="num">
                                      <p:cBhvr additive="base">
                                        <p:cTn dur="1000"/>
                                        <p:tgtEl>
                                          <p:spTgt spid="12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0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0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0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0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0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0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05"/>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05"/>
              <p:cNvSpPr txBox="1"/>
              <p:nvPr/>
            </p:nvSpPr>
            <p:spPr>
              <a:xfrm>
                <a:off x="5121151"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05"/>
              <p:cNvSpPr txBox="1"/>
              <p:nvPr/>
            </p:nvSpPr>
            <p:spPr>
              <a:xfrm>
                <a:off x="3173876" y="343727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05"/>
              <p:cNvSpPr txBox="1"/>
              <p:nvPr/>
            </p:nvSpPr>
            <p:spPr>
              <a:xfrm>
                <a:off x="5121151" y="343727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0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06"/>
          <p:cNvSpPr txBox="1"/>
          <p:nvPr>
            <p:ph idx="4294967295" type="title"/>
          </p:nvPr>
        </p:nvSpPr>
        <p:spPr>
          <a:xfrm>
            <a:off x="3790530" y="1006131"/>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p:nvPr>
            <p:ph idx="4294967295" type="subTitle"/>
          </p:nvPr>
        </p:nvSpPr>
        <p:spPr>
          <a:xfrm>
            <a:off x="3790530" y="1480781"/>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chemeClr val="dk1"/>
                </a:solidFill>
              </a:rPr>
              <a:t>Mercury is </a:t>
            </a:r>
            <a:r>
              <a:rPr lang="en" sz="1400">
                <a:solidFill>
                  <a:schemeClr val="dk1"/>
                </a:solidFill>
              </a:rPr>
              <a:t>the closest planet to the Sun </a:t>
            </a:r>
            <a:endParaRPr sz="1400">
              <a:solidFill>
                <a:schemeClr val="dk1"/>
              </a:solidFill>
            </a:endParaRPr>
          </a:p>
        </p:txBody>
      </p:sp>
      <p:sp>
        <p:nvSpPr>
          <p:cNvPr id="1332" name="Google Shape;1332;p106"/>
          <p:cNvSpPr txBox="1"/>
          <p:nvPr>
            <p:ph idx="4294967295" type="title"/>
          </p:nvPr>
        </p:nvSpPr>
        <p:spPr>
          <a:xfrm>
            <a:off x="3790530" y="3569331"/>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p:nvPr>
            <p:ph idx="4294967295" type="subTitle"/>
          </p:nvPr>
        </p:nvSpPr>
        <p:spPr>
          <a:xfrm>
            <a:off x="3790530" y="4044205"/>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p:nvPr>
            <p:ph idx="4294967295" type="title"/>
          </p:nvPr>
        </p:nvSpPr>
        <p:spPr>
          <a:xfrm>
            <a:off x="3790530" y="2287826"/>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p:nvPr>
            <p:ph idx="4294967295" type="subTitle"/>
          </p:nvPr>
        </p:nvSpPr>
        <p:spPr>
          <a:xfrm>
            <a:off x="3790530" y="2762493"/>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p:nvPr>
            <p:ph idx="4294967295" type="title"/>
          </p:nvPr>
        </p:nvSpPr>
        <p:spPr>
          <a:xfrm>
            <a:off x="906836" y="2577306"/>
            <a:ext cx="12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0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0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0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0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0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0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0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0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0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0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0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4" name="Google Shape;1354;p106"/>
          <p:cNvCxnSpPr>
            <a:stCxn id="1329" idx="3"/>
            <a:endCxn id="1355" idx="1"/>
          </p:cNvCxnSpPr>
          <p:nvPr/>
        </p:nvCxnSpPr>
        <p:spPr>
          <a:xfrm>
            <a:off x="2364386" y="2850006"/>
            <a:ext cx="552000" cy="600"/>
          </a:xfrm>
          <a:prstGeom prst="curvedConnector3">
            <a:avLst>
              <a:gd fmla="val 49994" name="adj1"/>
            </a:avLst>
          </a:prstGeom>
          <a:noFill/>
          <a:ln cap="flat" cmpd="sng" w="28575">
            <a:solidFill>
              <a:schemeClr val="accent1"/>
            </a:solidFill>
            <a:prstDash val="solid"/>
            <a:round/>
            <a:headEnd len="med" w="med" type="none"/>
            <a:tailEnd len="med" w="med" type="none"/>
          </a:ln>
        </p:spPr>
      </p:cxnSp>
      <p:sp>
        <p:nvSpPr>
          <p:cNvPr id="1356" name="Google Shape;1356;p106"/>
          <p:cNvSpPr/>
          <p:nvPr/>
        </p:nvSpPr>
        <p:spPr>
          <a:xfrm>
            <a:off x="2916311" y="1191731"/>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06"/>
          <p:cNvSpPr/>
          <p:nvPr/>
        </p:nvSpPr>
        <p:spPr>
          <a:xfrm>
            <a:off x="2916311" y="2473806"/>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06"/>
          <p:cNvSpPr/>
          <p:nvPr/>
        </p:nvSpPr>
        <p:spPr>
          <a:xfrm>
            <a:off x="2916311" y="3755031"/>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8" name="Google Shape;1358;p106"/>
          <p:cNvCxnSpPr>
            <a:endCxn id="1356" idx="1"/>
          </p:cNvCxnSpPr>
          <p:nvPr/>
        </p:nvCxnSpPr>
        <p:spPr>
          <a:xfrm flipH="1" rot="10800000">
            <a:off x="1550411" y="1567931"/>
            <a:ext cx="1365900" cy="906000"/>
          </a:xfrm>
          <a:prstGeom prst="bentConnector3">
            <a:avLst>
              <a:gd fmla="val 719" name="adj1"/>
            </a:avLst>
          </a:prstGeom>
          <a:noFill/>
          <a:ln cap="flat" cmpd="sng" w="28575">
            <a:solidFill>
              <a:schemeClr val="accent1"/>
            </a:solidFill>
            <a:prstDash val="solid"/>
            <a:round/>
            <a:headEnd len="med" w="med" type="none"/>
            <a:tailEnd len="med" w="med" type="none"/>
          </a:ln>
        </p:spPr>
      </p:cxnSp>
      <p:cxnSp>
        <p:nvCxnSpPr>
          <p:cNvPr id="1359" name="Google Shape;1359;p106"/>
          <p:cNvCxnSpPr>
            <a:stCxn id="1329" idx="2"/>
            <a:endCxn id="1357" idx="1"/>
          </p:cNvCxnSpPr>
          <p:nvPr/>
        </p:nvCxnSpPr>
        <p:spPr>
          <a:xfrm flipH="1" rot="-5400000">
            <a:off x="1780886" y="2995806"/>
            <a:ext cx="905100" cy="1365900"/>
          </a:xfrm>
          <a:prstGeom prst="bentConnector2">
            <a:avLst/>
          </a:prstGeom>
          <a:noFill/>
          <a:ln cap="flat" cmpd="sng" w="28575">
            <a:solidFill>
              <a:schemeClr val="accent1"/>
            </a:solidFill>
            <a:prstDash val="solid"/>
            <a:round/>
            <a:headEnd len="med" w="med" type="none"/>
            <a:tailEnd len="med" w="med" type="none"/>
          </a:ln>
        </p:spPr>
      </p:cxnSp>
      <p:sp>
        <p:nvSpPr>
          <p:cNvPr id="1360" name="Google Shape;1360;p106"/>
          <p:cNvSpPr/>
          <p:nvPr/>
        </p:nvSpPr>
        <p:spPr>
          <a:xfrm>
            <a:off x="6804112" y="2445639"/>
            <a:ext cx="1627800" cy="7524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06"/>
          <p:cNvSpPr txBox="1"/>
          <p:nvPr>
            <p:ph idx="4294967295" type="title"/>
          </p:nvPr>
        </p:nvSpPr>
        <p:spPr>
          <a:xfrm>
            <a:off x="6974362" y="2549139"/>
            <a:ext cx="128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cap="flat" cmpd="sng" w="28575">
            <a:solidFill>
              <a:schemeClr val="accent1"/>
            </a:solidFill>
            <a:prstDash val="solid"/>
            <a:round/>
            <a:headEnd len="med" w="med" type="none"/>
            <a:tailEnd len="med" w="med" type="none"/>
          </a:ln>
        </p:spPr>
      </p:cxnSp>
      <p:cxnSp>
        <p:nvCxnSpPr>
          <p:cNvPr id="1363" name="Google Shape;1363;p106"/>
          <p:cNvCxnSpPr>
            <a:stCxn id="1333" idx="3"/>
            <a:endCxn id="1360" idx="2"/>
          </p:cNvCxnSpPr>
          <p:nvPr/>
        </p:nvCxnSpPr>
        <p:spPr>
          <a:xfrm flipH="1" rot="10800000">
            <a:off x="6480630" y="3197905"/>
            <a:ext cx="1137300" cy="1118100"/>
          </a:xfrm>
          <a:prstGeom prst="bentConnector2">
            <a:avLst/>
          </a:prstGeom>
          <a:noFill/>
          <a:ln cap="flat" cmpd="sng" w="28575">
            <a:solidFill>
              <a:schemeClr val="accen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28"/>
                                        </p:tgtEl>
                                        <p:attrNameLst>
                                          <p:attrName>style.visibility</p:attrName>
                                        </p:attrNameLst>
                                      </p:cBhvr>
                                      <p:to>
                                        <p:strVal val="visible"/>
                                      </p:to>
                                    </p:set>
                                    <p:anim calcmode="lin" valueType="num">
                                      <p:cBhvr additive="base">
                                        <p:cTn dur="1000"/>
                                        <p:tgtEl>
                                          <p:spTgt spid="13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9"/>
                                        </p:tgtEl>
                                        <p:attrNameLst>
                                          <p:attrName>style.visibility</p:attrName>
                                        </p:attrNameLst>
                                      </p:cBhvr>
                                      <p:to>
                                        <p:strVal val="visible"/>
                                      </p:to>
                                    </p:set>
                                    <p:anim calcmode="lin" valueType="num">
                                      <p:cBhvr additive="base">
                                        <p:cTn dur="1000"/>
                                        <p:tgtEl>
                                          <p:spTgt spid="13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36"/>
                                        </p:tgtEl>
                                        <p:attrNameLst>
                                          <p:attrName>style.visibility</p:attrName>
                                        </p:attrNameLst>
                                      </p:cBhvr>
                                      <p:to>
                                        <p:strVal val="visible"/>
                                      </p:to>
                                    </p:set>
                                    <p:anim calcmode="lin" valueType="num">
                                      <p:cBhvr additive="base">
                                        <p:cTn dur="1000"/>
                                        <p:tgtEl>
                                          <p:spTgt spid="13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gtEl>
                                        <p:attrNameLst>
                                          <p:attrName>style.visibility</p:attrName>
                                        </p:attrNameLst>
                                      </p:cBhvr>
                                      <p:to>
                                        <p:strVal val="visible"/>
                                      </p:to>
                                    </p:set>
                                    <p:animEffect filter="fade" transition="in">
                                      <p:cBhvr>
                                        <p:cTn dur="1000"/>
                                        <p:tgtEl>
                                          <p:spTgt spid="1330"/>
                                        </p:tgtEl>
                                      </p:cBhvr>
                                    </p:animEffect>
                                  </p:childTnLst>
                                </p:cTn>
                              </p:par>
                              <p:par>
                                <p:cTn fill="hold" nodeType="withEffect" presetClass="entr" presetID="10" presetSubtype="0">
                                  <p:stCondLst>
                                    <p:cond delay="0"/>
                                  </p:stCondLst>
                                  <p:childTnLst>
                                    <p:set>
                                      <p:cBhvr>
                                        <p:cTn dur="1" fill="hold">
                                          <p:stCondLst>
                                            <p:cond delay="0"/>
                                          </p:stCondLst>
                                        </p:cTn>
                                        <p:tgtEl>
                                          <p:spTgt spid="1331"/>
                                        </p:tgtEl>
                                        <p:attrNameLst>
                                          <p:attrName>style.visibility</p:attrName>
                                        </p:attrNameLst>
                                      </p:cBhvr>
                                      <p:to>
                                        <p:strVal val="visible"/>
                                      </p:to>
                                    </p:set>
                                    <p:animEffect filter="fade" transition="in">
                                      <p:cBhvr>
                                        <p:cTn dur="1000"/>
                                        <p:tgtEl>
                                          <p:spTgt spid="1331"/>
                                        </p:tgtEl>
                                      </p:cBhvr>
                                    </p:animEffect>
                                  </p:childTnLst>
                                </p:cTn>
                              </p:par>
                              <p:par>
                                <p:cTn fill="hold" nodeType="withEffect" presetClass="entr" presetID="10" presetSubtype="0">
                                  <p:stCondLst>
                                    <p:cond delay="0"/>
                                  </p:stCondLst>
                                  <p:childTnLst>
                                    <p:set>
                                      <p:cBhvr>
                                        <p:cTn dur="1" fill="hold">
                                          <p:stCondLst>
                                            <p:cond delay="0"/>
                                          </p:stCondLst>
                                        </p:cTn>
                                        <p:tgtEl>
                                          <p:spTgt spid="1337"/>
                                        </p:tgtEl>
                                        <p:attrNameLst>
                                          <p:attrName>style.visibility</p:attrName>
                                        </p:attrNameLst>
                                      </p:cBhvr>
                                      <p:to>
                                        <p:strVal val="visible"/>
                                      </p:to>
                                    </p:set>
                                    <p:animEffect filter="fade" transition="in">
                                      <p:cBhvr>
                                        <p:cTn dur="1000"/>
                                        <p:tgtEl>
                                          <p:spTgt spid="1337"/>
                                        </p:tgtEl>
                                      </p:cBhvr>
                                    </p:animEffect>
                                  </p:childTnLst>
                                </p:cTn>
                              </p:par>
                              <p:par>
                                <p:cTn fill="hold" nodeType="withEffect" presetClass="entr" presetID="10" presetSubtype="0">
                                  <p:stCondLst>
                                    <p:cond delay="0"/>
                                  </p:stCondLst>
                                  <p:childTnLst>
                                    <p:set>
                                      <p:cBhvr>
                                        <p:cTn dur="1" fill="hold">
                                          <p:stCondLst>
                                            <p:cond delay="0"/>
                                          </p:stCondLst>
                                        </p:cTn>
                                        <p:tgtEl>
                                          <p:spTgt spid="1356"/>
                                        </p:tgtEl>
                                        <p:attrNameLst>
                                          <p:attrName>style.visibility</p:attrName>
                                        </p:attrNameLst>
                                      </p:cBhvr>
                                      <p:to>
                                        <p:strVal val="visible"/>
                                      </p:to>
                                    </p:set>
                                    <p:animEffect filter="fade" transition="in">
                                      <p:cBhvr>
                                        <p:cTn dur="1000"/>
                                        <p:tgtEl>
                                          <p:spTgt spid="1356"/>
                                        </p:tgtEl>
                                      </p:cBhvr>
                                    </p:animEffect>
                                  </p:childTnLst>
                                </p:cTn>
                              </p:par>
                              <p:par>
                                <p:cTn fill="hold" nodeType="withEffect" presetClass="entr" presetID="10" presetSubtype="0">
                                  <p:stCondLst>
                                    <p:cond delay="0"/>
                                  </p:stCondLst>
                                  <p:childTnLst>
                                    <p:set>
                                      <p:cBhvr>
                                        <p:cTn dur="1" fill="hold">
                                          <p:stCondLst>
                                            <p:cond delay="0"/>
                                          </p:stCondLst>
                                        </p:cTn>
                                        <p:tgtEl>
                                          <p:spTgt spid="1358"/>
                                        </p:tgtEl>
                                        <p:attrNameLst>
                                          <p:attrName>style.visibility</p:attrName>
                                        </p:attrNameLst>
                                      </p:cBhvr>
                                      <p:to>
                                        <p:strVal val="visible"/>
                                      </p:to>
                                    </p:set>
                                    <p:animEffect filter="fade" transition="in">
                                      <p:cBhvr>
                                        <p:cTn dur="1000"/>
                                        <p:tgtEl>
                                          <p:spTgt spid="1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4"/>
                                        </p:tgtEl>
                                        <p:attrNameLst>
                                          <p:attrName>style.visibility</p:attrName>
                                        </p:attrNameLst>
                                      </p:cBhvr>
                                      <p:to>
                                        <p:strVal val="visible"/>
                                      </p:to>
                                    </p:set>
                                    <p:animEffect filter="fade" transition="in">
                                      <p:cBhvr>
                                        <p:cTn dur="1000"/>
                                        <p:tgtEl>
                                          <p:spTgt spid="1334"/>
                                        </p:tgtEl>
                                      </p:cBhvr>
                                    </p:animEffect>
                                  </p:childTnLst>
                                </p:cTn>
                              </p:par>
                              <p:par>
                                <p:cTn fill="hold" nodeType="withEffect" presetClass="entr" presetID="10" presetSubtype="0">
                                  <p:stCondLst>
                                    <p:cond delay="0"/>
                                  </p:stCondLst>
                                  <p:childTnLst>
                                    <p:set>
                                      <p:cBhvr>
                                        <p:cTn dur="1" fill="hold">
                                          <p:stCondLst>
                                            <p:cond delay="0"/>
                                          </p:stCondLst>
                                        </p:cTn>
                                        <p:tgtEl>
                                          <p:spTgt spid="1335"/>
                                        </p:tgtEl>
                                        <p:attrNameLst>
                                          <p:attrName>style.visibility</p:attrName>
                                        </p:attrNameLst>
                                      </p:cBhvr>
                                      <p:to>
                                        <p:strVal val="visible"/>
                                      </p:to>
                                    </p:set>
                                    <p:animEffect filter="fade" transition="in">
                                      <p:cBhvr>
                                        <p:cTn dur="1000"/>
                                        <p:tgtEl>
                                          <p:spTgt spid="1335"/>
                                        </p:tgtEl>
                                      </p:cBhvr>
                                    </p:animEffect>
                                  </p:childTnLst>
                                </p:cTn>
                              </p:par>
                              <p:par>
                                <p:cTn fill="hold" nodeType="withEffect" presetClass="entr" presetID="10" presetSubtype="0">
                                  <p:stCondLst>
                                    <p:cond delay="0"/>
                                  </p:stCondLst>
                                  <p:childTnLst>
                                    <p:set>
                                      <p:cBhvr>
                                        <p:cTn dur="1" fill="hold">
                                          <p:stCondLst>
                                            <p:cond delay="0"/>
                                          </p:stCondLst>
                                        </p:cTn>
                                        <p:tgtEl>
                                          <p:spTgt spid="1341"/>
                                        </p:tgtEl>
                                        <p:attrNameLst>
                                          <p:attrName>style.visibility</p:attrName>
                                        </p:attrNameLst>
                                      </p:cBhvr>
                                      <p:to>
                                        <p:strVal val="visible"/>
                                      </p:to>
                                    </p:set>
                                    <p:animEffect filter="fade" transition="in">
                                      <p:cBhvr>
                                        <p:cTn dur="1000"/>
                                        <p:tgtEl>
                                          <p:spTgt spid="1341"/>
                                        </p:tgtEl>
                                      </p:cBhvr>
                                    </p:animEffect>
                                  </p:childTnLst>
                                </p:cTn>
                              </p:par>
                              <p:par>
                                <p:cTn fill="hold" nodeType="withEffect" presetClass="entr" presetID="10" presetSubtype="0">
                                  <p:stCondLst>
                                    <p:cond delay="0"/>
                                  </p:stCondLst>
                                  <p:childTnLst>
                                    <p:set>
                                      <p:cBhvr>
                                        <p:cTn dur="1" fill="hold">
                                          <p:stCondLst>
                                            <p:cond delay="0"/>
                                          </p:stCondLst>
                                        </p:cTn>
                                        <p:tgtEl>
                                          <p:spTgt spid="1354"/>
                                        </p:tgtEl>
                                        <p:attrNameLst>
                                          <p:attrName>style.visibility</p:attrName>
                                        </p:attrNameLst>
                                      </p:cBhvr>
                                      <p:to>
                                        <p:strVal val="visible"/>
                                      </p:to>
                                    </p:set>
                                    <p:animEffect filter="fade" transition="in">
                                      <p:cBhvr>
                                        <p:cTn dur="1000"/>
                                        <p:tgtEl>
                                          <p:spTgt spid="1354"/>
                                        </p:tgtEl>
                                      </p:cBhvr>
                                    </p:animEffect>
                                  </p:childTnLst>
                                </p:cTn>
                              </p:par>
                              <p:par>
                                <p:cTn fill="hold" nodeType="withEffect" presetClass="entr" presetID="10" presetSubtype="0">
                                  <p:stCondLst>
                                    <p:cond delay="0"/>
                                  </p:stCondLst>
                                  <p:childTnLst>
                                    <p:set>
                                      <p:cBhvr>
                                        <p:cTn dur="1" fill="hold">
                                          <p:stCondLst>
                                            <p:cond delay="0"/>
                                          </p:stCondLst>
                                        </p:cTn>
                                        <p:tgtEl>
                                          <p:spTgt spid="1355"/>
                                        </p:tgtEl>
                                        <p:attrNameLst>
                                          <p:attrName>style.visibility</p:attrName>
                                        </p:attrNameLst>
                                      </p:cBhvr>
                                      <p:to>
                                        <p:strVal val="visible"/>
                                      </p:to>
                                    </p:set>
                                    <p:animEffect filter="fade" transition="in">
                                      <p:cBhvr>
                                        <p:cTn dur="1000"/>
                                        <p:tgtEl>
                                          <p:spTgt spid="1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2"/>
                                        </p:tgtEl>
                                        <p:attrNameLst>
                                          <p:attrName>style.visibility</p:attrName>
                                        </p:attrNameLst>
                                      </p:cBhvr>
                                      <p:to>
                                        <p:strVal val="visible"/>
                                      </p:to>
                                    </p:set>
                                    <p:animEffect filter="fade" transition="in">
                                      <p:cBhvr>
                                        <p:cTn dur="1000"/>
                                        <p:tgtEl>
                                          <p:spTgt spid="1332"/>
                                        </p:tgtEl>
                                      </p:cBhvr>
                                    </p:animEffect>
                                  </p:childTnLst>
                                </p:cTn>
                              </p:par>
                              <p:par>
                                <p:cTn fill="hold" nodeType="withEffect" presetClass="entr" presetID="10" presetSubtype="0">
                                  <p:stCondLst>
                                    <p:cond delay="0"/>
                                  </p:stCondLst>
                                  <p:childTnLst>
                                    <p:set>
                                      <p:cBhvr>
                                        <p:cTn dur="1" fill="hold">
                                          <p:stCondLst>
                                            <p:cond delay="0"/>
                                          </p:stCondLst>
                                        </p:cTn>
                                        <p:tgtEl>
                                          <p:spTgt spid="1333"/>
                                        </p:tgtEl>
                                        <p:attrNameLst>
                                          <p:attrName>style.visibility</p:attrName>
                                        </p:attrNameLst>
                                      </p:cBhvr>
                                      <p:to>
                                        <p:strVal val="visible"/>
                                      </p:to>
                                    </p:set>
                                    <p:animEffect filter="fade" transition="in">
                                      <p:cBhvr>
                                        <p:cTn dur="1000"/>
                                        <p:tgtEl>
                                          <p:spTgt spid="1333"/>
                                        </p:tgtEl>
                                      </p:cBhvr>
                                    </p:animEffect>
                                  </p:childTnLst>
                                </p:cTn>
                              </p:par>
                              <p:par>
                                <p:cTn fill="hold" nodeType="withEffect" presetClass="entr" presetID="10" presetSubtype="0">
                                  <p:stCondLst>
                                    <p:cond delay="0"/>
                                  </p:stCondLst>
                                  <p:childTnLst>
                                    <p:set>
                                      <p:cBhvr>
                                        <p:cTn dur="1" fill="hold">
                                          <p:stCondLst>
                                            <p:cond delay="0"/>
                                          </p:stCondLst>
                                        </p:cTn>
                                        <p:tgtEl>
                                          <p:spTgt spid="1349"/>
                                        </p:tgtEl>
                                        <p:attrNameLst>
                                          <p:attrName>style.visibility</p:attrName>
                                        </p:attrNameLst>
                                      </p:cBhvr>
                                      <p:to>
                                        <p:strVal val="visible"/>
                                      </p:to>
                                    </p:set>
                                    <p:animEffect filter="fade" transition="in">
                                      <p:cBhvr>
                                        <p:cTn dur="1000"/>
                                        <p:tgtEl>
                                          <p:spTgt spid="1349"/>
                                        </p:tgtEl>
                                      </p:cBhvr>
                                    </p:animEffect>
                                  </p:childTnLst>
                                </p:cTn>
                              </p:par>
                              <p:par>
                                <p:cTn fill="hold" nodeType="withEffect" presetClass="entr" presetID="10" presetSubtype="0">
                                  <p:stCondLst>
                                    <p:cond delay="0"/>
                                  </p:stCondLst>
                                  <p:childTnLst>
                                    <p:set>
                                      <p:cBhvr>
                                        <p:cTn dur="1" fill="hold">
                                          <p:stCondLst>
                                            <p:cond delay="0"/>
                                          </p:stCondLst>
                                        </p:cTn>
                                        <p:tgtEl>
                                          <p:spTgt spid="1357"/>
                                        </p:tgtEl>
                                        <p:attrNameLst>
                                          <p:attrName>style.visibility</p:attrName>
                                        </p:attrNameLst>
                                      </p:cBhvr>
                                      <p:to>
                                        <p:strVal val="visible"/>
                                      </p:to>
                                    </p:set>
                                    <p:animEffect filter="fade" transition="in">
                                      <p:cBhvr>
                                        <p:cTn dur="1000"/>
                                        <p:tgtEl>
                                          <p:spTgt spid="1357"/>
                                        </p:tgtEl>
                                      </p:cBhvr>
                                    </p:animEffect>
                                  </p:childTnLst>
                                </p:cTn>
                              </p:par>
                              <p:par>
                                <p:cTn fill="hold" nodeType="withEffect" presetClass="entr" presetID="10" presetSubtype="0">
                                  <p:stCondLst>
                                    <p:cond delay="0"/>
                                  </p:stCondLst>
                                  <p:childTnLst>
                                    <p:set>
                                      <p:cBhvr>
                                        <p:cTn dur="1" fill="hold">
                                          <p:stCondLst>
                                            <p:cond delay="0"/>
                                          </p:stCondLst>
                                        </p:cTn>
                                        <p:tgtEl>
                                          <p:spTgt spid="1359"/>
                                        </p:tgtEl>
                                        <p:attrNameLst>
                                          <p:attrName>style.visibility</p:attrName>
                                        </p:attrNameLst>
                                      </p:cBhvr>
                                      <p:to>
                                        <p:strVal val="visible"/>
                                      </p:to>
                                    </p:set>
                                    <p:animEffect filter="fade" transition="in">
                                      <p:cBhvr>
                                        <p:cTn dur="1000"/>
                                        <p:tgtEl>
                                          <p:spTgt spid="1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0"/>
                                        </p:tgtEl>
                                        <p:attrNameLst>
                                          <p:attrName>style.visibility</p:attrName>
                                        </p:attrNameLst>
                                      </p:cBhvr>
                                      <p:to>
                                        <p:strVal val="visible"/>
                                      </p:to>
                                    </p:set>
                                    <p:animEffect filter="fade" transition="in">
                                      <p:cBhvr>
                                        <p:cTn dur="1000"/>
                                        <p:tgtEl>
                                          <p:spTgt spid="1360"/>
                                        </p:tgtEl>
                                      </p:cBhvr>
                                    </p:animEffect>
                                  </p:childTnLst>
                                </p:cTn>
                              </p:par>
                              <p:par>
                                <p:cTn fill="hold" nodeType="with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1000"/>
                                        <p:tgtEl>
                                          <p:spTgt spid="1361"/>
                                        </p:tgtEl>
                                      </p:cBhvr>
                                    </p:animEffect>
                                  </p:childTnLst>
                                </p:cTn>
                              </p:par>
                              <p:par>
                                <p:cTn fill="hold" nodeType="withEffect" presetClass="entr" presetID="10" presetSubtype="0">
                                  <p:stCondLst>
                                    <p:cond delay="0"/>
                                  </p:stCondLst>
                                  <p:childTnLst>
                                    <p:set>
                                      <p:cBhvr>
                                        <p:cTn dur="1" fill="hold">
                                          <p:stCondLst>
                                            <p:cond delay="0"/>
                                          </p:stCondLst>
                                        </p:cTn>
                                        <p:tgtEl>
                                          <p:spTgt spid="1362"/>
                                        </p:tgtEl>
                                        <p:attrNameLst>
                                          <p:attrName>style.visibility</p:attrName>
                                        </p:attrNameLst>
                                      </p:cBhvr>
                                      <p:to>
                                        <p:strVal val="visible"/>
                                      </p:to>
                                    </p:set>
                                    <p:animEffect filter="fade" transition="in">
                                      <p:cBhvr>
                                        <p:cTn dur="1000"/>
                                        <p:tgtEl>
                                          <p:spTgt spid="1362"/>
                                        </p:tgtEl>
                                      </p:cBhvr>
                                    </p:animEffect>
                                  </p:childTnLst>
                                </p:cTn>
                              </p:par>
                              <p:par>
                                <p:cTn fill="hold" nodeType="withEffect" presetClass="entr" presetID="10" presetSubtype="0">
                                  <p:stCondLst>
                                    <p:cond delay="0"/>
                                  </p:stCondLst>
                                  <p:childTnLst>
                                    <p:set>
                                      <p:cBhvr>
                                        <p:cTn dur="1" fill="hold">
                                          <p:stCondLst>
                                            <p:cond delay="0"/>
                                          </p:stCondLst>
                                        </p:cTn>
                                        <p:tgtEl>
                                          <p:spTgt spid="1363"/>
                                        </p:tgtEl>
                                        <p:attrNameLst>
                                          <p:attrName>style.visibility</p:attrName>
                                        </p:attrNameLst>
                                      </p:cBhvr>
                                      <p:to>
                                        <p:strVal val="visible"/>
                                      </p:to>
                                    </p:set>
                                    <p:animEffect filter="fade" transition="in">
                                      <p:cBhvr>
                                        <p:cTn dur="1000"/>
                                        <p:tgtEl>
                                          <p:spTgt spid="1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07"/>
          <p:cNvSpPr txBox="1"/>
          <p:nvPr>
            <p:ph idx="4294967295"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69" name="Google Shape;1369;p107"/>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June</a:t>
            </a:r>
            <a:endParaRPr/>
          </a:p>
        </p:txBody>
      </p:sp>
      <p:sp>
        <p:nvSpPr>
          <p:cNvPr id="1370" name="Google Shape;1370;p107"/>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371" name="Google Shape;1371;p107"/>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January</a:t>
            </a:r>
            <a:endParaRPr/>
          </a:p>
        </p:txBody>
      </p:sp>
      <p:sp>
        <p:nvSpPr>
          <p:cNvPr id="1372" name="Google Shape;1372;p107"/>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373" name="Google Shape;1373;p107"/>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November</a:t>
            </a:r>
            <a:endParaRPr/>
          </a:p>
        </p:txBody>
      </p:sp>
      <p:sp>
        <p:nvSpPr>
          <p:cNvPr id="1374" name="Google Shape;1374;p107"/>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535" name="Google Shape;535;p63"/>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08"/>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384" name="Google Shape;1384;p108"/>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a:p>
            <a:pPr indent="0" lvl="0" marL="0" rtl="0" algn="ctr">
              <a:spcBef>
                <a:spcPts val="0"/>
              </a:spcBef>
              <a:spcAft>
                <a:spcPts val="0"/>
              </a:spcAft>
              <a:buNone/>
            </a:pPr>
            <a:r>
              <a:t/>
            </a:r>
            <a:endParaRPr/>
          </a:p>
        </p:txBody>
      </p:sp>
      <p:sp>
        <p:nvSpPr>
          <p:cNvPr id="1385" name="Google Shape;1385;p108"/>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386" name="Google Shape;1386;p108"/>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it's very hot</a:t>
            </a:r>
            <a:endParaRPr/>
          </a:p>
          <a:p>
            <a:pPr indent="0" lvl="0" marL="0" rtl="0" algn="ctr">
              <a:spcBef>
                <a:spcPts val="0"/>
              </a:spcBef>
              <a:spcAft>
                <a:spcPts val="0"/>
              </a:spcAft>
              <a:buNone/>
            </a:pPr>
            <a:r>
              <a:t/>
            </a:r>
            <a:endParaRPr/>
          </a:p>
        </p:txBody>
      </p:sp>
      <p:sp>
        <p:nvSpPr>
          <p:cNvPr id="1387" name="Google Shape;1387;p108"/>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1388" name="Google Shape;1388;p108"/>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389" name="Google Shape;1389;p108"/>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391" name="Google Shape;1391;p108"/>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1392" name="Google Shape;1392;p108"/>
          <p:cNvSpPr txBox="1"/>
          <p:nvPr>
            <p:ph idx="9" type="title"/>
          </p:nvPr>
        </p:nvSpPr>
        <p:spPr>
          <a:xfrm>
            <a:off x="1351250" y="1131425"/>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1393" name="Google Shape;1393;p108"/>
          <p:cNvSpPr txBox="1"/>
          <p:nvPr>
            <p:ph idx="13" type="title"/>
          </p:nvPr>
        </p:nvSpPr>
        <p:spPr>
          <a:xfrm>
            <a:off x="5306650" y="1131425"/>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1394" name="Google Shape;1394;p108"/>
          <p:cNvSpPr txBox="1"/>
          <p:nvPr>
            <p:ph idx="14" type="title"/>
          </p:nvPr>
        </p:nvSpPr>
        <p:spPr>
          <a:xfrm>
            <a:off x="1351300" y="2964563"/>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40%</a:t>
            </a:r>
            <a:endParaRPr/>
          </a:p>
        </p:txBody>
      </p:sp>
      <p:sp>
        <p:nvSpPr>
          <p:cNvPr id="1395" name="Google Shape;1395;p108"/>
          <p:cNvSpPr txBox="1"/>
          <p:nvPr>
            <p:ph idx="15" type="title"/>
          </p:nvPr>
        </p:nvSpPr>
        <p:spPr>
          <a:xfrm>
            <a:off x="5306650" y="2964563"/>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87"/>
                                        </p:tgtEl>
                                        <p:attrNameLst>
                                          <p:attrName>style.visibility</p:attrName>
                                        </p:attrNameLst>
                                      </p:cBhvr>
                                      <p:to>
                                        <p:strVal val="visible"/>
                                      </p:to>
                                    </p:set>
                                    <p:anim calcmode="lin" valueType="num">
                                      <p:cBhvr additive="base">
                                        <p:cTn dur="1000"/>
                                        <p:tgtEl>
                                          <p:spTgt spid="13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5"/>
                                        </p:tgtEl>
                                        <p:attrNameLst>
                                          <p:attrName>style.visibility</p:attrName>
                                        </p:attrNameLst>
                                      </p:cBhvr>
                                      <p:to>
                                        <p:strVal val="visible"/>
                                      </p:to>
                                    </p:set>
                                    <p:anim calcmode="lin" valueType="num">
                                      <p:cBhvr additive="base">
                                        <p:cTn dur="1000"/>
                                        <p:tgtEl>
                                          <p:spTgt spid="138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6"/>
                                        </p:tgtEl>
                                        <p:attrNameLst>
                                          <p:attrName>style.visibility</p:attrName>
                                        </p:attrNameLst>
                                      </p:cBhvr>
                                      <p:to>
                                        <p:strVal val="visible"/>
                                      </p:to>
                                    </p:set>
                                    <p:anim calcmode="lin" valueType="num">
                                      <p:cBhvr additive="base">
                                        <p:cTn dur="1000"/>
                                        <p:tgtEl>
                                          <p:spTgt spid="13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2"/>
                                        </p:tgtEl>
                                        <p:attrNameLst>
                                          <p:attrName>style.visibility</p:attrName>
                                        </p:attrNameLst>
                                      </p:cBhvr>
                                      <p:to>
                                        <p:strVal val="visible"/>
                                      </p:to>
                                    </p:set>
                                    <p:anim calcmode="lin" valueType="num">
                                      <p:cBhvr additive="base">
                                        <p:cTn dur="1000"/>
                                        <p:tgtEl>
                                          <p:spTgt spid="13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3"/>
                                        </p:tgtEl>
                                        <p:attrNameLst>
                                          <p:attrName>style.visibility</p:attrName>
                                        </p:attrNameLst>
                                      </p:cBhvr>
                                      <p:to>
                                        <p:strVal val="visible"/>
                                      </p:to>
                                    </p:set>
                                    <p:anim calcmode="lin" valueType="num">
                                      <p:cBhvr additive="base">
                                        <p:cTn dur="1000"/>
                                        <p:tgtEl>
                                          <p:spTgt spid="13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4"/>
                                        </p:tgtEl>
                                        <p:attrNameLst>
                                          <p:attrName>style.visibility</p:attrName>
                                        </p:attrNameLst>
                                      </p:cBhvr>
                                      <p:to>
                                        <p:strVal val="visible"/>
                                      </p:to>
                                    </p:set>
                                    <p:anim calcmode="lin" valueType="num">
                                      <p:cBhvr additive="base">
                                        <p:cTn dur="1000"/>
                                        <p:tgtEl>
                                          <p:spTgt spid="13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3"/>
                                        </p:tgtEl>
                                        <p:attrNameLst>
                                          <p:attrName>style.visibility</p:attrName>
                                        </p:attrNameLst>
                                      </p:cBhvr>
                                      <p:to>
                                        <p:strVal val="visible"/>
                                      </p:to>
                                    </p:set>
                                    <p:anim calcmode="lin" valueType="num">
                                      <p:cBhvr additive="base">
                                        <p:cTn dur="1000"/>
                                        <p:tgtEl>
                                          <p:spTgt spid="13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90"/>
                                        </p:tgtEl>
                                        <p:attrNameLst>
                                          <p:attrName>style.visibility</p:attrName>
                                        </p:attrNameLst>
                                      </p:cBhvr>
                                      <p:to>
                                        <p:strVal val="visible"/>
                                      </p:to>
                                    </p:set>
                                    <p:anim calcmode="lin" valueType="num">
                                      <p:cBhvr additive="base">
                                        <p:cTn dur="1000"/>
                                        <p:tgtEl>
                                          <p:spTgt spid="139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1"/>
                                        </p:tgtEl>
                                        <p:attrNameLst>
                                          <p:attrName>style.visibility</p:attrName>
                                        </p:attrNameLst>
                                      </p:cBhvr>
                                      <p:to>
                                        <p:strVal val="visible"/>
                                      </p:to>
                                    </p:set>
                                    <p:anim calcmode="lin" valueType="num">
                                      <p:cBhvr additive="base">
                                        <p:cTn dur="1000"/>
                                        <p:tgtEl>
                                          <p:spTgt spid="139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4"/>
                                        </p:tgtEl>
                                        <p:attrNameLst>
                                          <p:attrName>style.visibility</p:attrName>
                                        </p:attrNameLst>
                                      </p:cBhvr>
                                      <p:to>
                                        <p:strVal val="visible"/>
                                      </p:to>
                                    </p:set>
                                    <p:anim calcmode="lin" valueType="num">
                                      <p:cBhvr additive="base">
                                        <p:cTn dur="1000"/>
                                        <p:tgtEl>
                                          <p:spTgt spid="13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8"/>
                                        </p:tgtEl>
                                        <p:attrNameLst>
                                          <p:attrName>style.visibility</p:attrName>
                                        </p:attrNameLst>
                                      </p:cBhvr>
                                      <p:to>
                                        <p:strVal val="visible"/>
                                      </p:to>
                                    </p:set>
                                    <p:anim calcmode="lin" valueType="num">
                                      <p:cBhvr additive="base">
                                        <p:cTn dur="1000"/>
                                        <p:tgtEl>
                                          <p:spTgt spid="13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9"/>
                                        </p:tgtEl>
                                        <p:attrNameLst>
                                          <p:attrName>style.visibility</p:attrName>
                                        </p:attrNameLst>
                                      </p:cBhvr>
                                      <p:to>
                                        <p:strVal val="visible"/>
                                      </p:to>
                                    </p:set>
                                    <p:anim calcmode="lin" valueType="num">
                                      <p:cBhvr additive="base">
                                        <p:cTn dur="1000"/>
                                        <p:tgtEl>
                                          <p:spTgt spid="13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5"/>
                                        </p:tgtEl>
                                        <p:attrNameLst>
                                          <p:attrName>style.visibility</p:attrName>
                                        </p:attrNameLst>
                                      </p:cBhvr>
                                      <p:to>
                                        <p:strVal val="visible"/>
                                      </p:to>
                                    </p:set>
                                    <p:anim calcmode="lin" valueType="num">
                                      <p:cBhvr additive="base">
                                        <p:cTn dur="1000"/>
                                        <p:tgtEl>
                                          <p:spTgt spid="139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0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goals</a:t>
            </a:r>
            <a:endParaRPr/>
          </a:p>
        </p:txBody>
      </p:sp>
      <p:sp>
        <p:nvSpPr>
          <p:cNvPr id="1401" name="Google Shape;1401;p10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1402" name="Google Shape;1402;p10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a:t>
            </a:r>
            <a:endParaRPr/>
          </a:p>
        </p:txBody>
      </p:sp>
      <p:sp>
        <p:nvSpPr>
          <p:cNvPr id="1403" name="Google Shape;1403;p10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404" name="Google Shape;1404;p10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cold place</a:t>
            </a:r>
            <a:endParaRPr/>
          </a:p>
        </p:txBody>
      </p:sp>
      <p:sp>
        <p:nvSpPr>
          <p:cNvPr id="1405" name="Google Shape;1405;p10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1406" name="Google Shape;1406;p10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a:t>
            </a:r>
            <a:endParaRPr/>
          </a:p>
        </p:txBody>
      </p:sp>
      <p:sp>
        <p:nvSpPr>
          <p:cNvPr id="1407" name="Google Shape;1407;p10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408" name="Google Shape;1408;p10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0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0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0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0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0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0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0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0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0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0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0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0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00"/>
                                        </p:tgtEl>
                                        <p:attrNameLst>
                                          <p:attrName>style.visibility</p:attrName>
                                        </p:attrNameLst>
                                      </p:cBhvr>
                                      <p:to>
                                        <p:strVal val="visible"/>
                                      </p:to>
                                    </p:set>
                                    <p:anim calcmode="lin" valueType="num">
                                      <p:cBhvr additive="base">
                                        <p:cTn dur="1000"/>
                                        <p:tgtEl>
                                          <p:spTgt spid="140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03"/>
                                        </p:tgtEl>
                                        <p:attrNameLst>
                                          <p:attrName>style.visibility</p:attrName>
                                        </p:attrNameLst>
                                      </p:cBhvr>
                                      <p:to>
                                        <p:strVal val="visible"/>
                                      </p:to>
                                    </p:set>
                                    <p:anim calcmode="lin" valueType="num">
                                      <p:cBhvr additive="base">
                                        <p:cTn dur="1000"/>
                                        <p:tgtEl>
                                          <p:spTgt spid="14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04"/>
                                        </p:tgtEl>
                                        <p:attrNameLst>
                                          <p:attrName>style.visibility</p:attrName>
                                        </p:attrNameLst>
                                      </p:cBhvr>
                                      <p:to>
                                        <p:strVal val="visible"/>
                                      </p:to>
                                    </p:set>
                                    <p:anim calcmode="lin" valueType="num">
                                      <p:cBhvr additive="base">
                                        <p:cTn dur="1000"/>
                                        <p:tgtEl>
                                          <p:spTgt spid="14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09"/>
                                        </p:tgtEl>
                                        <p:attrNameLst>
                                          <p:attrName>style.visibility</p:attrName>
                                        </p:attrNameLst>
                                      </p:cBhvr>
                                      <p:to>
                                        <p:strVal val="visible"/>
                                      </p:to>
                                    </p:set>
                                    <p:anim calcmode="lin" valueType="num">
                                      <p:cBhvr additive="base">
                                        <p:cTn dur="1000"/>
                                        <p:tgtEl>
                                          <p:spTgt spid="14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01"/>
                                        </p:tgtEl>
                                        <p:attrNameLst>
                                          <p:attrName>style.visibility</p:attrName>
                                        </p:attrNameLst>
                                      </p:cBhvr>
                                      <p:to>
                                        <p:strVal val="visible"/>
                                      </p:to>
                                    </p:set>
                                    <p:anim calcmode="lin" valueType="num">
                                      <p:cBhvr additive="base">
                                        <p:cTn dur="1000"/>
                                        <p:tgtEl>
                                          <p:spTgt spid="14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02"/>
                                        </p:tgtEl>
                                        <p:attrNameLst>
                                          <p:attrName>style.visibility</p:attrName>
                                        </p:attrNameLst>
                                      </p:cBhvr>
                                      <p:to>
                                        <p:strVal val="visible"/>
                                      </p:to>
                                    </p:set>
                                    <p:anim calcmode="lin" valueType="num">
                                      <p:cBhvr additive="base">
                                        <p:cTn dur="1000"/>
                                        <p:tgtEl>
                                          <p:spTgt spid="14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21"/>
                                        </p:tgtEl>
                                        <p:attrNameLst>
                                          <p:attrName>style.visibility</p:attrName>
                                        </p:attrNameLst>
                                      </p:cBhvr>
                                      <p:to>
                                        <p:strVal val="visible"/>
                                      </p:to>
                                    </p:set>
                                    <p:anim calcmode="lin" valueType="num">
                                      <p:cBhvr additive="base">
                                        <p:cTn dur="1000"/>
                                        <p:tgtEl>
                                          <p:spTgt spid="14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07"/>
                                        </p:tgtEl>
                                        <p:attrNameLst>
                                          <p:attrName>style.visibility</p:attrName>
                                        </p:attrNameLst>
                                      </p:cBhvr>
                                      <p:to>
                                        <p:strVal val="visible"/>
                                      </p:to>
                                    </p:set>
                                    <p:anim calcmode="lin" valueType="num">
                                      <p:cBhvr additive="base">
                                        <p:cTn dur="1000"/>
                                        <p:tgtEl>
                                          <p:spTgt spid="14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08"/>
                                        </p:tgtEl>
                                        <p:attrNameLst>
                                          <p:attrName>style.visibility</p:attrName>
                                        </p:attrNameLst>
                                      </p:cBhvr>
                                      <p:to>
                                        <p:strVal val="visible"/>
                                      </p:to>
                                    </p:set>
                                    <p:anim calcmode="lin" valueType="num">
                                      <p:cBhvr additive="base">
                                        <p:cTn dur="1000"/>
                                        <p:tgtEl>
                                          <p:spTgt spid="14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14"/>
                                        </p:tgtEl>
                                        <p:attrNameLst>
                                          <p:attrName>style.visibility</p:attrName>
                                        </p:attrNameLst>
                                      </p:cBhvr>
                                      <p:to>
                                        <p:strVal val="visible"/>
                                      </p:to>
                                    </p:set>
                                    <p:anim calcmode="lin" valueType="num">
                                      <p:cBhvr additive="base">
                                        <p:cTn dur="1000"/>
                                        <p:tgtEl>
                                          <p:spTgt spid="141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05"/>
                                        </p:tgtEl>
                                        <p:attrNameLst>
                                          <p:attrName>style.visibility</p:attrName>
                                        </p:attrNameLst>
                                      </p:cBhvr>
                                      <p:to>
                                        <p:strVal val="visible"/>
                                      </p:to>
                                    </p:set>
                                    <p:anim calcmode="lin" valueType="num">
                                      <p:cBhvr additive="base">
                                        <p:cTn dur="1000"/>
                                        <p:tgtEl>
                                          <p:spTgt spid="14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06"/>
                                        </p:tgtEl>
                                        <p:attrNameLst>
                                          <p:attrName>style.visibility</p:attrName>
                                        </p:attrNameLst>
                                      </p:cBhvr>
                                      <p:to>
                                        <p:strVal val="visible"/>
                                      </p:to>
                                    </p:set>
                                    <p:anim calcmode="lin" valueType="num">
                                      <p:cBhvr additive="base">
                                        <p:cTn dur="1000"/>
                                        <p:tgtEl>
                                          <p:spTgt spid="14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25"/>
                                        </p:tgtEl>
                                        <p:attrNameLst>
                                          <p:attrName>style.visibility</p:attrName>
                                        </p:attrNameLst>
                                      </p:cBhvr>
                                      <p:to>
                                        <p:strVal val="visible"/>
                                      </p:to>
                                    </p:set>
                                    <p:anim calcmode="lin" valueType="num">
                                      <p:cBhvr additive="base">
                                        <p:cTn dur="1000"/>
                                        <p:tgtEl>
                                          <p:spTgt spid="142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1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1435" name="Google Shape;1435;p11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a:t>
            </a:r>
            <a:endParaRPr/>
          </a:p>
        </p:txBody>
      </p:sp>
      <p:sp>
        <p:nvSpPr>
          <p:cNvPr id="1436" name="Google Shape;1436;p11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Neptune</a:t>
            </a:r>
            <a:endParaRPr/>
          </a:p>
        </p:txBody>
      </p:sp>
      <p:sp>
        <p:nvSpPr>
          <p:cNvPr id="1437" name="Google Shape;1437;p11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1439" name="Google Shape;1439;p11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a:t>
            </a:r>
            <a:endParaRPr/>
          </a:p>
        </p:txBody>
      </p:sp>
      <p:sp>
        <p:nvSpPr>
          <p:cNvPr id="1440" name="Google Shape;1440;p11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goals</a:t>
            </a:r>
            <a:endParaRPr/>
          </a:p>
        </p:txBody>
      </p:sp>
      <p:pic>
        <p:nvPicPr>
          <p:cNvPr id="1441" name="Google Shape;1441;p110"/>
          <p:cNvPicPr preferRelativeResize="0"/>
          <p:nvPr/>
        </p:nvPicPr>
        <p:blipFill rotWithShape="1">
          <a:blip r:embed="rId3">
            <a:alphaModFix/>
          </a:blip>
          <a:srcRect b="12514" l="0" r="0" t="12506"/>
          <a:stretch/>
        </p:blipFill>
        <p:spPr>
          <a:xfrm>
            <a:off x="3138493" y="1259600"/>
            <a:ext cx="5243510" cy="2624298"/>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40"/>
                                        </p:tgtEl>
                                        <p:attrNameLst>
                                          <p:attrName>style.visibility</p:attrName>
                                        </p:attrNameLst>
                                      </p:cBhvr>
                                      <p:to>
                                        <p:strVal val="visible"/>
                                      </p:to>
                                    </p:set>
                                    <p:anim calcmode="lin" valueType="num">
                                      <p:cBhvr additive="base">
                                        <p:cTn dur="1000"/>
                                        <p:tgtEl>
                                          <p:spTgt spid="14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36"/>
                                        </p:tgtEl>
                                        <p:attrNameLst>
                                          <p:attrName>style.visibility</p:attrName>
                                        </p:attrNameLst>
                                      </p:cBhvr>
                                      <p:to>
                                        <p:strVal val="visible"/>
                                      </p:to>
                                    </p:set>
                                    <p:anim calcmode="lin" valueType="num">
                                      <p:cBhvr additive="base">
                                        <p:cTn dur="1000"/>
                                        <p:tgtEl>
                                          <p:spTgt spid="14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37"/>
                                        </p:tgtEl>
                                        <p:attrNameLst>
                                          <p:attrName>style.visibility</p:attrName>
                                        </p:attrNameLst>
                                      </p:cBhvr>
                                      <p:to>
                                        <p:strVal val="visible"/>
                                      </p:to>
                                    </p:set>
                                    <p:anim calcmode="lin" valueType="num">
                                      <p:cBhvr additive="base">
                                        <p:cTn dur="1000"/>
                                        <p:tgtEl>
                                          <p:spTgt spid="14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38"/>
                                        </p:tgtEl>
                                        <p:attrNameLst>
                                          <p:attrName>style.visibility</p:attrName>
                                        </p:attrNameLst>
                                      </p:cBhvr>
                                      <p:to>
                                        <p:strVal val="visible"/>
                                      </p:to>
                                    </p:set>
                                    <p:anim calcmode="lin" valueType="num">
                                      <p:cBhvr additive="base">
                                        <p:cTn dur="1000"/>
                                        <p:tgtEl>
                                          <p:spTgt spid="14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39"/>
                                        </p:tgtEl>
                                        <p:attrNameLst>
                                          <p:attrName>style.visibility</p:attrName>
                                        </p:attrNameLst>
                                      </p:cBhvr>
                                      <p:to>
                                        <p:strVal val="visible"/>
                                      </p:to>
                                    </p:set>
                                    <p:anim calcmode="lin" valueType="num">
                                      <p:cBhvr additive="base">
                                        <p:cTn dur="1000"/>
                                        <p:tgtEl>
                                          <p:spTgt spid="14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34"/>
                                        </p:tgtEl>
                                        <p:attrNameLst>
                                          <p:attrName>style.visibility</p:attrName>
                                        </p:attrNameLst>
                                      </p:cBhvr>
                                      <p:to>
                                        <p:strVal val="visible"/>
                                      </p:to>
                                    </p:set>
                                    <p:anim calcmode="lin" valueType="num">
                                      <p:cBhvr additive="base">
                                        <p:cTn dur="1000"/>
                                        <p:tgtEl>
                                          <p:spTgt spid="14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35"/>
                                        </p:tgtEl>
                                        <p:attrNameLst>
                                          <p:attrName>style.visibility</p:attrName>
                                        </p:attrNameLst>
                                      </p:cBhvr>
                                      <p:to>
                                        <p:strVal val="visible"/>
                                      </p:to>
                                    </p:set>
                                    <p:anim calcmode="lin" valueType="num">
                                      <p:cBhvr additive="base">
                                        <p:cTn dur="1000"/>
                                        <p:tgtEl>
                                          <p:spTgt spid="14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41"/>
                                        </p:tgtEl>
                                        <p:attrNameLst>
                                          <p:attrName>style.visibility</p:attrName>
                                        </p:attrNameLst>
                                      </p:cBhvr>
                                      <p:to>
                                        <p:strVal val="visible"/>
                                      </p:to>
                                    </p:set>
                                    <p:anim calcmode="lin" valueType="num">
                                      <p:cBhvr additive="base">
                                        <p:cTn dur="1000"/>
                                        <p:tgtEl>
                                          <p:spTgt spid="14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1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{C39AEFD7-091F-4B30-8FCF-B74E7489F7C1}</a:tableStyleId>
              </a:tblPr>
              <a:tblGrid>
                <a:gridCol w="1809750"/>
                <a:gridCol w="1809750"/>
                <a:gridCol w="1809750"/>
                <a:gridCol w="1809750"/>
              </a:tblGrid>
              <a:tr h="381000">
                <a:tc>
                  <a:txBody>
                    <a:bodyPr/>
                    <a:lstStyle/>
                    <a:p>
                      <a:pPr indent="0" lvl="0" marL="0" rtl="0" algn="ctr">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1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{C39AEFD7-091F-4B30-8FCF-B74E7489F7C1}</a:tableStyleId>
              </a:tblPr>
              <a:tblGrid>
                <a:gridCol w="1764875"/>
                <a:gridCol w="1465800"/>
                <a:gridCol w="1410125"/>
                <a:gridCol w="1532375"/>
                <a:gridCol w="1434325"/>
              </a:tblGrid>
              <a:tr h="7325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Avg. s</a:t>
                      </a:r>
                      <a:r>
                        <a:rPr lang="en" sz="2400">
                          <a:solidFill>
                            <a:srgbClr val="011635"/>
                          </a:solidFill>
                          <a:latin typeface="Vidaloka"/>
                          <a:ea typeface="Vidaloka"/>
                          <a:cs typeface="Vidaloka"/>
                          <a:sym typeface="Vidaloka"/>
                        </a:rPr>
                        <a:t>pe</a:t>
                      </a:r>
                      <a:r>
                        <a:rPr lang="en" sz="2400">
                          <a:solidFill>
                            <a:srgbClr val="011635"/>
                          </a:solidFill>
                          <a:latin typeface="Vidaloka"/>
                          <a:ea typeface="Vidaloka"/>
                          <a:cs typeface="Vidaloka"/>
                          <a:sym typeface="Vidaloka"/>
                        </a:rPr>
                        <a:t>n</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a:t>
                      </a:r>
                      <a:r>
                        <a:rPr lang="en" sz="2400">
                          <a:solidFill>
                            <a:srgbClr val="011635"/>
                          </a:solidFill>
                          <a:latin typeface="Vidaloka"/>
                          <a:ea typeface="Vidaloka"/>
                          <a:cs typeface="Vidaloka"/>
                          <a:sym typeface="Vidaloka"/>
                        </a:rPr>
                        <a:t>e</a:t>
                      </a:r>
                      <a:r>
                        <a:rPr lang="en" sz="2400">
                          <a:solidFill>
                            <a:srgbClr val="011635"/>
                          </a:solidFill>
                          <a:latin typeface="Vidaloka"/>
                          <a:ea typeface="Vidaloka"/>
                          <a:cs typeface="Vidaloka"/>
                          <a:sym typeface="Vidaloka"/>
                        </a:rPr>
                        <a:t>scription</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52"/>
                                        </p:tgtEl>
                                        <p:attrNameLst>
                                          <p:attrName>style.visibility</p:attrName>
                                        </p:attrNameLst>
                                      </p:cBhvr>
                                      <p:to>
                                        <p:strVal val="visible"/>
                                      </p:to>
                                    </p:set>
                                    <p:anim calcmode="lin" valueType="num">
                                      <p:cBhvr additive="base">
                                        <p:cTn dur="1000"/>
                                        <p:tgtEl>
                                          <p:spTgt spid="14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53"/>
                                        </p:tgtEl>
                                        <p:attrNameLst>
                                          <p:attrName>style.visibility</p:attrName>
                                        </p:attrNameLst>
                                      </p:cBhvr>
                                      <p:to>
                                        <p:strVal val="visible"/>
                                      </p:to>
                                    </p:set>
                                    <p:anim calcmode="lin" valueType="num">
                                      <p:cBhvr additive="base">
                                        <p:cTn dur="1000"/>
                                        <p:tgtEl>
                                          <p:spTgt spid="14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13"/>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Jupiter’s rotation period</a:t>
            </a:r>
            <a:endParaRPr/>
          </a:p>
        </p:txBody>
      </p:sp>
      <p:sp>
        <p:nvSpPr>
          <p:cNvPr id="1459" name="Google Shape;1459;p113"/>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D</a:t>
            </a:r>
            <a:r>
              <a:rPr lang="en"/>
              <a:t>istance between Earth and the Moon</a:t>
            </a:r>
            <a:endParaRPr/>
          </a:p>
        </p:txBody>
      </p:sp>
      <p:sp>
        <p:nvSpPr>
          <p:cNvPr id="1461" name="Google Shape;1461;p113"/>
          <p:cNvSpPr txBox="1"/>
          <p:nvPr>
            <p:ph type="title"/>
          </p:nvPr>
        </p:nvSpPr>
        <p:spPr>
          <a:xfrm>
            <a:off x="2592925" y="714600"/>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1462" name="Google Shape;1462;p113"/>
          <p:cNvSpPr txBox="1"/>
          <p:nvPr>
            <p:ph idx="2" type="title"/>
          </p:nvPr>
        </p:nvSpPr>
        <p:spPr>
          <a:xfrm>
            <a:off x="2592925" y="2063025"/>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1463" name="Google Shape;1463;p113"/>
          <p:cNvSpPr txBox="1"/>
          <p:nvPr>
            <p:ph idx="4" type="title"/>
          </p:nvPr>
        </p:nvSpPr>
        <p:spPr>
          <a:xfrm>
            <a:off x="2592925" y="3411450"/>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14"/>
          <p:cNvSpPr txBox="1"/>
          <p:nvPr>
            <p:ph type="title"/>
          </p:nvPr>
        </p:nvSpPr>
        <p:spPr>
          <a:xfrm>
            <a:off x="733000" y="1114450"/>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354</a:t>
            </a:r>
            <a:endParaRPr/>
          </a:p>
        </p:txBody>
      </p:sp>
      <p:sp>
        <p:nvSpPr>
          <p:cNvPr id="1469" name="Google Shape;1469;p114"/>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470" name="Google Shape;1470;p114"/>
          <p:cNvSpPr txBox="1"/>
          <p:nvPr>
            <p:ph idx="8" type="title"/>
          </p:nvPr>
        </p:nvSpPr>
        <p:spPr>
          <a:xfrm>
            <a:off x="4441002" y="2276488"/>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789</a:t>
            </a:r>
            <a:endParaRPr/>
          </a:p>
        </p:txBody>
      </p:sp>
      <p:sp>
        <p:nvSpPr>
          <p:cNvPr id="1471" name="Google Shape;1471;p114"/>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473" name="Google Shape;1473;p114"/>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475" name="Google Shape;1475;p114"/>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p:nvPr>
            <p:ph idx="7" type="title"/>
          </p:nvPr>
        </p:nvSpPr>
        <p:spPr>
          <a:xfrm>
            <a:off x="733000" y="3503175"/>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912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68"/>
                                        </p:tgtEl>
                                        <p:attrNameLst>
                                          <p:attrName>style.visibility</p:attrName>
                                        </p:attrNameLst>
                                      </p:cBhvr>
                                      <p:to>
                                        <p:strVal val="visible"/>
                                      </p:to>
                                    </p:set>
                                    <p:anim calcmode="lin" valueType="num">
                                      <p:cBhvr additive="base">
                                        <p:cTn dur="1000"/>
                                        <p:tgtEl>
                                          <p:spTgt spid="14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69"/>
                                        </p:tgtEl>
                                        <p:attrNameLst>
                                          <p:attrName>style.visibility</p:attrName>
                                        </p:attrNameLst>
                                      </p:cBhvr>
                                      <p:to>
                                        <p:strVal val="visible"/>
                                      </p:to>
                                    </p:set>
                                    <p:anim calcmode="lin" valueType="num">
                                      <p:cBhvr additive="base">
                                        <p:cTn dur="1000"/>
                                        <p:tgtEl>
                                          <p:spTgt spid="14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71"/>
                                        </p:tgtEl>
                                        <p:attrNameLst>
                                          <p:attrName>style.visibility</p:attrName>
                                        </p:attrNameLst>
                                      </p:cBhvr>
                                      <p:to>
                                        <p:strVal val="visible"/>
                                      </p:to>
                                    </p:set>
                                    <p:anim calcmode="lin" valueType="num">
                                      <p:cBhvr additive="base">
                                        <p:cTn dur="1000"/>
                                        <p:tgtEl>
                                          <p:spTgt spid="147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70"/>
                                        </p:tgtEl>
                                        <p:attrNameLst>
                                          <p:attrName>style.visibility</p:attrName>
                                        </p:attrNameLst>
                                      </p:cBhvr>
                                      <p:to>
                                        <p:strVal val="visible"/>
                                      </p:to>
                                    </p:set>
                                    <p:anim calcmode="lin" valueType="num">
                                      <p:cBhvr additive="base">
                                        <p:cTn dur="1000"/>
                                        <p:tgtEl>
                                          <p:spTgt spid="14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72"/>
                                        </p:tgtEl>
                                        <p:attrNameLst>
                                          <p:attrName>style.visibility</p:attrName>
                                        </p:attrNameLst>
                                      </p:cBhvr>
                                      <p:to>
                                        <p:strVal val="visible"/>
                                      </p:to>
                                    </p:set>
                                    <p:anim calcmode="lin" valueType="num">
                                      <p:cBhvr additive="base">
                                        <p:cTn dur="1000"/>
                                        <p:tgtEl>
                                          <p:spTgt spid="14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73"/>
                                        </p:tgtEl>
                                        <p:attrNameLst>
                                          <p:attrName>style.visibility</p:attrName>
                                        </p:attrNameLst>
                                      </p:cBhvr>
                                      <p:to>
                                        <p:strVal val="visible"/>
                                      </p:to>
                                    </p:set>
                                    <p:anim calcmode="lin" valueType="num">
                                      <p:cBhvr additive="base">
                                        <p:cTn dur="1000"/>
                                        <p:tgtEl>
                                          <p:spTgt spid="147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74"/>
                                        </p:tgtEl>
                                        <p:attrNameLst>
                                          <p:attrName>style.visibility</p:attrName>
                                        </p:attrNameLst>
                                      </p:cBhvr>
                                      <p:to>
                                        <p:strVal val="visible"/>
                                      </p:to>
                                    </p:set>
                                    <p:anim calcmode="lin" valueType="num">
                                      <p:cBhvr additive="base">
                                        <p:cTn dur="1000"/>
                                        <p:tgtEl>
                                          <p:spTgt spid="14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75"/>
                                        </p:tgtEl>
                                        <p:attrNameLst>
                                          <p:attrName>style.visibility</p:attrName>
                                        </p:attrNameLst>
                                      </p:cBhvr>
                                      <p:to>
                                        <p:strVal val="visible"/>
                                      </p:to>
                                    </p:set>
                                    <p:anim calcmode="lin" valueType="num">
                                      <p:cBhvr additive="base">
                                        <p:cTn dur="1000"/>
                                        <p:tgtEl>
                                          <p:spTgt spid="14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76"/>
                                        </p:tgtEl>
                                        <p:attrNameLst>
                                          <p:attrName>style.visibility</p:attrName>
                                        </p:attrNameLst>
                                      </p:cBhvr>
                                      <p:to>
                                        <p:strVal val="visible"/>
                                      </p:to>
                                    </p:set>
                                    <p:anim calcmode="lin" valueType="num">
                                      <p:cBhvr additive="base">
                                        <p:cTn dur="1000"/>
                                        <p:tgtEl>
                                          <p:spTgt spid="14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115"/>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Desktop mockup</a:t>
            </a:r>
            <a:endParaRPr/>
          </a:p>
        </p:txBody>
      </p:sp>
      <p:sp>
        <p:nvSpPr>
          <p:cNvPr id="1482" name="Google Shape;1482;p115"/>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rect b="b" l="l" r="r" t="t"/>
              <a:pathLst>
                <a:path extrusionOk="0" h="32402" w="73960">
                  <a:moveTo>
                    <a:pt x="7960" y="1"/>
                  </a:moveTo>
                  <a:cubicBezTo>
                    <a:pt x="5284" y="10848"/>
                    <a:pt x="2607" y="21625"/>
                    <a:pt x="1" y="32402"/>
                  </a:cubicBezTo>
                  <a:lnTo>
                    <a:pt x="73960" y="32402"/>
                  </a:lnTo>
                  <a:lnTo>
                    <a:pt x="66071" y="1"/>
                  </a:ln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15"/>
            <p:cNvSpPr/>
            <p:nvPr/>
          </p:nvSpPr>
          <p:spPr>
            <a:xfrm>
              <a:off x="2638975" y="5325151"/>
              <a:ext cx="2269850" cy="154975"/>
            </a:xfrm>
            <a:custGeom>
              <a:rect b="b" l="l" r="r" t="t"/>
              <a:pathLst>
                <a:path extrusionOk="0" h="6199" w="90794">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15"/>
            <p:cNvSpPr/>
            <p:nvPr/>
          </p:nvSpPr>
          <p:spPr>
            <a:xfrm>
              <a:off x="649171" y="238145"/>
              <a:ext cx="6249525" cy="4250923"/>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15"/>
            <p:cNvSpPr/>
            <p:nvPr/>
          </p:nvSpPr>
          <p:spPr>
            <a:xfrm>
              <a:off x="904475" y="481125"/>
              <a:ext cx="5738850" cy="3435575"/>
            </a:xfrm>
            <a:custGeom>
              <a:rect b="b" l="l" r="r" t="t"/>
              <a:pathLst>
                <a:path extrusionOk="0" h="137423" w="229554">
                  <a:moveTo>
                    <a:pt x="0" y="0"/>
                  </a:moveTo>
                  <a:lnTo>
                    <a:pt x="0" y="137423"/>
                  </a:lnTo>
                  <a:lnTo>
                    <a:pt x="229554" y="137423"/>
                  </a:lnTo>
                  <a:lnTo>
                    <a:pt x="229554" y="0"/>
                  </a:lnTo>
                  <a:close/>
                </a:path>
              </a:pathLst>
            </a:cu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8" name="Google Shape;1488;p115"/>
          <p:cNvPicPr preferRelativeResize="0"/>
          <p:nvPr/>
        </p:nvPicPr>
        <p:blipFill rotWithShape="1">
          <a:blip r:embed="rId3">
            <a:alphaModFix/>
          </a:blip>
          <a:srcRect b="0" l="2883" r="2883" t="0"/>
          <a:stretch/>
        </p:blipFill>
        <p:spPr>
          <a:xfrm>
            <a:off x="5321000" y="1483425"/>
            <a:ext cx="2787300" cy="1663800"/>
          </a:xfrm>
          <a:prstGeom prst="rect">
            <a:avLst/>
          </a:prstGeom>
          <a:noFill/>
          <a:ln cap="flat" cmpd="sng" w="28575">
            <a:solidFill>
              <a:schemeClr val="accent2"/>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16"/>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Tablet app</a:t>
            </a:r>
            <a:endParaRPr/>
          </a:p>
        </p:txBody>
      </p:sp>
      <p:sp>
        <p:nvSpPr>
          <p:cNvPr id="1494" name="Google Shape;1494;p116"/>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rect b="b" l="l" r="r" t="t"/>
              <a:pathLst>
                <a:path extrusionOk="0" h="4139" w="1551">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16"/>
            <p:cNvSpPr/>
            <p:nvPr/>
          </p:nvSpPr>
          <p:spPr>
            <a:xfrm>
              <a:off x="5215825" y="1829950"/>
              <a:ext cx="38775" cy="102975"/>
            </a:xfrm>
            <a:custGeom>
              <a:rect b="b" l="l" r="r" t="t"/>
              <a:pathLst>
                <a:path extrusionOk="0" h="4119" w="1551">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16"/>
            <p:cNvSpPr/>
            <p:nvPr/>
          </p:nvSpPr>
          <p:spPr>
            <a:xfrm>
              <a:off x="2995750" y="1247875"/>
              <a:ext cx="2239200" cy="3293000"/>
            </a:xfrm>
            <a:custGeom>
              <a:rect b="b" l="l" r="r" t="t"/>
              <a:pathLst>
                <a:path extrusionOk="0" h="131720" w="89568">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16"/>
            <p:cNvSpPr/>
            <p:nvPr/>
          </p:nvSpPr>
          <p:spPr>
            <a:xfrm>
              <a:off x="3128400" y="1456925"/>
              <a:ext cx="1974450" cy="2717300"/>
            </a:xfrm>
            <a:custGeom>
              <a:rect b="b" l="l" r="r" t="t"/>
              <a:pathLst>
                <a:path extrusionOk="0" h="108692" w="78978">
                  <a:moveTo>
                    <a:pt x="1" y="1"/>
                  </a:moveTo>
                  <a:lnTo>
                    <a:pt x="1" y="108692"/>
                  </a:lnTo>
                  <a:lnTo>
                    <a:pt x="78977" y="108692"/>
                  </a:lnTo>
                  <a:lnTo>
                    <a:pt x="78977" y="1"/>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16"/>
            <p:cNvSpPr/>
            <p:nvPr/>
          </p:nvSpPr>
          <p:spPr>
            <a:xfrm>
              <a:off x="4030975" y="4276377"/>
              <a:ext cx="168750" cy="168775"/>
            </a:xfrm>
            <a:custGeom>
              <a:rect b="b" l="l" r="r" t="t"/>
              <a:pathLst>
                <a:path extrusionOk="0" h="6751" w="675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1" name="Google Shape;1501;p116"/>
          <p:cNvPicPr preferRelativeResize="0"/>
          <p:nvPr/>
        </p:nvPicPr>
        <p:blipFill rotWithShape="1">
          <a:blip r:embed="rId3">
            <a:alphaModFix/>
          </a:blip>
          <a:srcRect b="0" l="29727" r="29732" t="0"/>
          <a:stretch/>
        </p:blipFill>
        <p:spPr>
          <a:xfrm>
            <a:off x="1711175" y="1281875"/>
            <a:ext cx="1806900" cy="2507100"/>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17"/>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web</a:t>
            </a:r>
            <a:endParaRPr/>
          </a:p>
        </p:txBody>
      </p:sp>
      <p:sp>
        <p:nvSpPr>
          <p:cNvPr id="1507" name="Google Shape;1507;p117"/>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rect b="b" l="l" r="r" t="t"/>
              <a:pathLst>
                <a:path extrusionOk="0" h="207958" w="122294">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17"/>
            <p:cNvSpPr/>
            <p:nvPr/>
          </p:nvSpPr>
          <p:spPr>
            <a:xfrm>
              <a:off x="2265675" y="684625"/>
              <a:ext cx="3057350" cy="4510700"/>
            </a:xfrm>
            <a:custGeom>
              <a:rect b="b" l="l" r="r" t="t"/>
              <a:pathLst>
                <a:path extrusionOk="0" h="180428" w="122294">
                  <a:moveTo>
                    <a:pt x="0" y="1"/>
                  </a:moveTo>
                  <a:lnTo>
                    <a:pt x="0" y="180428"/>
                  </a:lnTo>
                  <a:lnTo>
                    <a:pt x="122294" y="180428"/>
                  </a:lnTo>
                  <a:lnTo>
                    <a:pt x="122294" y="1"/>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17"/>
            <p:cNvSpPr/>
            <p:nvPr/>
          </p:nvSpPr>
          <p:spPr>
            <a:xfrm>
              <a:off x="4156950" y="417300"/>
              <a:ext cx="128000" cy="128000"/>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17"/>
            <p:cNvSpPr/>
            <p:nvPr/>
          </p:nvSpPr>
          <p:spPr>
            <a:xfrm>
              <a:off x="3303725" y="417300"/>
              <a:ext cx="753700" cy="128000"/>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13" name="Google Shape;1513;p117"/>
          <p:cNvPicPr preferRelativeResize="0"/>
          <p:nvPr/>
        </p:nvPicPr>
        <p:blipFill rotWithShape="1">
          <a:blip r:embed="rId3">
            <a:alphaModFix/>
          </a:blip>
          <a:srcRect b="0" l="50241" r="12374" t="0"/>
          <a:stretch/>
        </p:blipFill>
        <p:spPr>
          <a:xfrm>
            <a:off x="5501525" y="1249000"/>
            <a:ext cx="1854900" cy="2790900"/>
          </a:xfrm>
          <a:prstGeom prst="rect">
            <a:avLst/>
          </a:prstGeom>
          <a:noFill/>
          <a:ln cap="flat" cmpd="sng" w="19050">
            <a:solidFill>
              <a:schemeClr val="accent3"/>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4"/>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541" name="Google Shape;541;p64"/>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0"/>
                                        </p:tgtEl>
                                        <p:attrNameLst>
                                          <p:attrName>style.visibility</p:attrName>
                                        </p:attrNameLst>
                                      </p:cBhvr>
                                      <p:to>
                                        <p:strVal val="visible"/>
                                      </p:to>
                                    </p:set>
                                    <p:anim calcmode="lin" valueType="num">
                                      <p:cBhvr additive="base">
                                        <p:cTn dur="1000"/>
                                        <p:tgtEl>
                                          <p:spTgt spid="5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41"/>
                                        </p:tgtEl>
                                        <p:attrNameLst>
                                          <p:attrName>style.visibility</p:attrName>
                                        </p:attrNameLst>
                                      </p:cBhvr>
                                      <p:to>
                                        <p:strVal val="visible"/>
                                      </p:to>
                                    </p:set>
                                    <p:anim calcmode="lin" valueType="num">
                                      <p:cBhvr additive="base">
                                        <p:cTn dur="1000"/>
                                        <p:tgtEl>
                                          <p:spTgt spid="5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18"/>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Laptop mockup</a:t>
            </a:r>
            <a:endParaRPr/>
          </a:p>
        </p:txBody>
      </p:sp>
      <p:sp>
        <p:nvSpPr>
          <p:cNvPr id="1519" name="Google Shape;1519;p118"/>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rect b="b" l="l" r="r" t="t"/>
              <a:pathLst>
                <a:path extrusionOk="0" h="9447" w="12892">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18"/>
            <p:cNvSpPr/>
            <p:nvPr/>
          </p:nvSpPr>
          <p:spPr>
            <a:xfrm>
              <a:off x="1293506" y="3181755"/>
              <a:ext cx="374730" cy="30173"/>
            </a:xfrm>
            <a:custGeom>
              <a:rect b="b" l="l" r="r" t="t"/>
              <a:pathLst>
                <a:path extrusionOk="0" h="1149" w="1427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18"/>
            <p:cNvSpPr/>
            <p:nvPr/>
          </p:nvSpPr>
          <p:spPr>
            <a:xfrm>
              <a:off x="1293506" y="3181755"/>
              <a:ext cx="374730" cy="12080"/>
            </a:xfrm>
            <a:custGeom>
              <a:rect b="b" l="l" r="r" t="t"/>
              <a:pathLst>
                <a:path extrusionOk="0" h="460" w="1427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18"/>
            <p:cNvSpPr/>
            <p:nvPr/>
          </p:nvSpPr>
          <p:spPr>
            <a:xfrm>
              <a:off x="1444527" y="3181755"/>
              <a:ext cx="72661" cy="18119"/>
            </a:xfrm>
            <a:custGeom>
              <a:rect b="b" l="l" r="r" t="t"/>
              <a:pathLst>
                <a:path extrusionOk="0" h="690" w="2767">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5" name="Google Shape;1525;p118"/>
          <p:cNvPicPr preferRelativeResize="0"/>
          <p:nvPr/>
        </p:nvPicPr>
        <p:blipFill rotWithShape="1">
          <a:blip r:embed="rId3">
            <a:alphaModFix/>
          </a:blip>
          <a:srcRect b="0" l="3652" r="3652" t="0"/>
          <a:stretch/>
        </p:blipFill>
        <p:spPr>
          <a:xfrm>
            <a:off x="1176720" y="1681156"/>
            <a:ext cx="2648400" cy="1607100"/>
          </a:xfrm>
          <a:prstGeom prst="rect">
            <a:avLst/>
          </a:prstGeom>
          <a:noFill/>
          <a:ln cap="flat" cmpd="sng" w="2857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20"/>
                                        </p:tgtEl>
                                        <p:attrNameLst>
                                          <p:attrName>style.visibility</p:attrName>
                                        </p:attrNameLst>
                                      </p:cBhvr>
                                      <p:to>
                                        <p:strVal val="visible"/>
                                      </p:to>
                                    </p:set>
                                    <p:anim calcmode="lin" valueType="num">
                                      <p:cBhvr additive="base">
                                        <p:cTn dur="1000"/>
                                        <p:tgtEl>
                                          <p:spTgt spid="15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25"/>
                                        </p:tgtEl>
                                        <p:attrNameLst>
                                          <p:attrName>style.visibility</p:attrName>
                                        </p:attrNameLst>
                                      </p:cBhvr>
                                      <p:to>
                                        <p:strVal val="visible"/>
                                      </p:to>
                                    </p:set>
                                    <p:anim calcmode="lin" valueType="num">
                                      <p:cBhvr additive="base">
                                        <p:cTn dur="1000"/>
                                        <p:tgtEl>
                                          <p:spTgt spid="15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18"/>
                                        </p:tgtEl>
                                        <p:attrNameLst>
                                          <p:attrName>style.visibility</p:attrName>
                                        </p:attrNameLst>
                                      </p:cBhvr>
                                      <p:to>
                                        <p:strVal val="visible"/>
                                      </p:to>
                                    </p:set>
                                    <p:anim calcmode="lin" valueType="num">
                                      <p:cBhvr additive="base">
                                        <p:cTn dur="1000"/>
                                        <p:tgtEl>
                                          <p:spTgt spid="15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19"/>
                                        </p:tgtEl>
                                        <p:attrNameLst>
                                          <p:attrName>style.visibility</p:attrName>
                                        </p:attrNameLst>
                                      </p:cBhvr>
                                      <p:to>
                                        <p:strVal val="visible"/>
                                      </p:to>
                                    </p:set>
                                    <p:anim calcmode="lin" valueType="num">
                                      <p:cBhvr additive="base">
                                        <p:cTn dur="1000"/>
                                        <p:tgtEl>
                                          <p:spTgt spid="151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19"/>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1000"/>
              </a:spcAft>
              <a:buSzPts val="1400"/>
              <a:buFont typeface="Merriweather"/>
              <a:buChar char="●"/>
            </a:pPr>
            <a:r>
              <a:rPr lang="en"/>
              <a:t>Write your references here</a:t>
            </a:r>
            <a:endParaRPr/>
          </a:p>
        </p:txBody>
      </p:sp>
      <p:sp>
        <p:nvSpPr>
          <p:cNvPr id="1531" name="Google Shape;1531;p119"/>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of references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20"/>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a:t>
            </a:r>
            <a:r>
              <a:rPr lang="en"/>
              <a:t> r</a:t>
            </a:r>
            <a:r>
              <a:rPr lang="en"/>
              <a:t>eferences</a:t>
            </a:r>
            <a:endParaRPr/>
          </a:p>
        </p:txBody>
      </p:sp>
      <p:sp>
        <p:nvSpPr>
          <p:cNvPr id="1538" name="Google Shape;1538;p120"/>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37"/>
                                        </p:tgtEl>
                                        <p:attrNameLst>
                                          <p:attrName>style.visibility</p:attrName>
                                        </p:attrNameLst>
                                      </p:cBhvr>
                                      <p:to>
                                        <p:strVal val="visible"/>
                                      </p:to>
                                    </p:set>
                                    <p:anim calcmode="lin" valueType="num">
                                      <p:cBhvr additive="base">
                                        <p:cTn dur="1000"/>
                                        <p:tgtEl>
                                          <p:spTgt spid="15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38"/>
                                        </p:tgtEl>
                                        <p:attrNameLst>
                                          <p:attrName>style.visibility</p:attrName>
                                        </p:attrNameLst>
                                      </p:cBhvr>
                                      <p:to>
                                        <p:strVal val="visible"/>
                                      </p:to>
                                    </p:set>
                                    <p:anim calcmode="lin" valueType="num">
                                      <p:cBhvr additive="base">
                                        <p:cTn dur="1000"/>
                                        <p:tgtEl>
                                          <p:spTgt spid="15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36"/>
                                        </p:tgtEl>
                                        <p:attrNameLst>
                                          <p:attrName>style.visibility</p:attrName>
                                        </p:attrNameLst>
                                      </p:cBhvr>
                                      <p:to>
                                        <p:strVal val="visible"/>
                                      </p:to>
                                    </p:set>
                                    <p:anim calcmode="lin" valueType="num">
                                      <p:cBhvr additive="base">
                                        <p:cTn dur="1000"/>
                                        <p:tgtEl>
                                          <p:spTgt spid="15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21"/>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1544" name="Google Shape;1544;p121"/>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team</a:t>
            </a:r>
            <a:endParaRPr/>
          </a:p>
        </p:txBody>
      </p:sp>
      <p:sp>
        <p:nvSpPr>
          <p:cNvPr id="1545" name="Google Shape;1545;p121"/>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John Smith</a:t>
            </a:r>
            <a:endParaRPr/>
          </a:p>
        </p:txBody>
      </p:sp>
      <p:sp>
        <p:nvSpPr>
          <p:cNvPr id="1546" name="Google Shape;1546;p121"/>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1547" name="Google Shape;1547;p121"/>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b="0" l="16906" r="16899" t="0"/>
          <a:stretch/>
        </p:blipFill>
        <p:spPr>
          <a:xfrm>
            <a:off x="5310425" y="1373250"/>
            <a:ext cx="1953300" cy="1966800"/>
          </a:xfrm>
          <a:prstGeom prst="rect">
            <a:avLst/>
          </a:prstGeom>
          <a:noFill/>
          <a:ln cap="flat" cmpd="sng" w="28575">
            <a:solidFill>
              <a:schemeClr val="accent1"/>
            </a:solidFill>
            <a:prstDash val="solid"/>
            <a:round/>
            <a:headEnd len="sm" w="sm" type="none"/>
            <a:tailEnd len="sm" w="sm" type="none"/>
          </a:ln>
        </p:spPr>
      </p:pic>
      <p:pic>
        <p:nvPicPr>
          <p:cNvPr id="1549" name="Google Shape;1549;p121"/>
          <p:cNvPicPr preferRelativeResize="0"/>
          <p:nvPr/>
        </p:nvPicPr>
        <p:blipFill rotWithShape="1">
          <a:blip r:embed="rId4">
            <a:alphaModFix/>
          </a:blip>
          <a:srcRect b="32171" l="41551" r="13546" t="0"/>
          <a:stretch/>
        </p:blipFill>
        <p:spPr>
          <a:xfrm>
            <a:off x="1880275" y="1373250"/>
            <a:ext cx="1953300" cy="19668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22"/>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Joe Smith</a:t>
            </a:r>
            <a:endParaRPr/>
          </a:p>
        </p:txBody>
      </p:sp>
      <p:sp>
        <p:nvSpPr>
          <p:cNvPr id="1555" name="Google Shape;1555;p122"/>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556" name="Google Shape;1556;p122"/>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Janice Clarke</a:t>
            </a:r>
            <a:endParaRPr/>
          </a:p>
        </p:txBody>
      </p:sp>
      <p:sp>
        <p:nvSpPr>
          <p:cNvPr id="1558" name="Google Shape;1558;p122"/>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Dalila Roge</a:t>
            </a:r>
            <a:endParaRPr/>
          </a:p>
        </p:txBody>
      </p:sp>
      <p:sp>
        <p:nvSpPr>
          <p:cNvPr id="1560" name="Google Shape;1560;p122"/>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b="39664" l="22123" r="37935" t="0"/>
          <a:stretch/>
        </p:blipFill>
        <p:spPr>
          <a:xfrm>
            <a:off x="3678742" y="1449075"/>
            <a:ext cx="1786500" cy="1798800"/>
          </a:xfrm>
          <a:prstGeom prst="rect">
            <a:avLst/>
          </a:prstGeom>
          <a:noFill/>
          <a:ln cap="flat" cmpd="sng" w="28575">
            <a:solidFill>
              <a:srgbClr val="3F3533"/>
            </a:solidFill>
            <a:prstDash val="solid"/>
            <a:round/>
            <a:headEnd len="sm" w="sm" type="none"/>
            <a:tailEnd len="sm" w="sm" type="none"/>
          </a:ln>
        </p:spPr>
      </p:pic>
      <p:pic>
        <p:nvPicPr>
          <p:cNvPr id="1562" name="Google Shape;1562;p122"/>
          <p:cNvPicPr preferRelativeResize="0"/>
          <p:nvPr/>
        </p:nvPicPr>
        <p:blipFill rotWithShape="1">
          <a:blip r:embed="rId4">
            <a:alphaModFix/>
          </a:blip>
          <a:srcRect b="24944" l="0" r="0" t="7945"/>
          <a:stretch/>
        </p:blipFill>
        <p:spPr>
          <a:xfrm>
            <a:off x="1122925" y="1449075"/>
            <a:ext cx="1786500" cy="1798800"/>
          </a:xfrm>
          <a:prstGeom prst="rect">
            <a:avLst/>
          </a:prstGeom>
          <a:noFill/>
          <a:ln cap="flat" cmpd="sng" w="28575">
            <a:solidFill>
              <a:srgbClr val="3F3533"/>
            </a:solidFill>
            <a:prstDash val="solid"/>
            <a:round/>
            <a:headEnd len="sm" w="sm" type="none"/>
            <a:tailEnd len="sm" w="sm" type="none"/>
          </a:ln>
        </p:spPr>
      </p:pic>
      <p:pic>
        <p:nvPicPr>
          <p:cNvPr id="1563" name="Google Shape;1563;p122"/>
          <p:cNvPicPr preferRelativeResize="0"/>
          <p:nvPr/>
        </p:nvPicPr>
        <p:blipFill rotWithShape="1">
          <a:blip r:embed="rId5">
            <a:alphaModFix/>
          </a:blip>
          <a:srcRect b="39601" l="15131" r="5351" t="7033"/>
          <a:stretch/>
        </p:blipFill>
        <p:spPr>
          <a:xfrm>
            <a:off x="6234567" y="1449075"/>
            <a:ext cx="1786500" cy="1798800"/>
          </a:xfrm>
          <a:prstGeom prst="rect">
            <a:avLst/>
          </a:prstGeom>
          <a:noFill/>
          <a:ln cap="flat" cmpd="sng" w="28575">
            <a:solidFill>
              <a:srgbClr val="3F353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55"/>
                                        </p:tgtEl>
                                        <p:attrNameLst>
                                          <p:attrName>style.visibility</p:attrName>
                                        </p:attrNameLst>
                                      </p:cBhvr>
                                      <p:to>
                                        <p:strVal val="visible"/>
                                      </p:to>
                                    </p:set>
                                    <p:anim calcmode="lin" valueType="num">
                                      <p:cBhvr additive="base">
                                        <p:cTn dur="1000"/>
                                        <p:tgtEl>
                                          <p:spTgt spid="15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59"/>
                                        </p:tgtEl>
                                        <p:attrNameLst>
                                          <p:attrName>style.visibility</p:attrName>
                                        </p:attrNameLst>
                                      </p:cBhvr>
                                      <p:to>
                                        <p:strVal val="visible"/>
                                      </p:to>
                                    </p:set>
                                    <p:anim calcmode="lin" valueType="num">
                                      <p:cBhvr additive="base">
                                        <p:cTn dur="1000"/>
                                        <p:tgtEl>
                                          <p:spTgt spid="15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60"/>
                                        </p:tgtEl>
                                        <p:attrNameLst>
                                          <p:attrName>style.visibility</p:attrName>
                                        </p:attrNameLst>
                                      </p:cBhvr>
                                      <p:to>
                                        <p:strVal val="visible"/>
                                      </p:to>
                                    </p:set>
                                    <p:anim calcmode="lin" valueType="num">
                                      <p:cBhvr additive="base">
                                        <p:cTn dur="1000"/>
                                        <p:tgtEl>
                                          <p:spTgt spid="156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4"/>
                                        </p:tgtEl>
                                        <p:attrNameLst>
                                          <p:attrName>style.visibility</p:attrName>
                                        </p:attrNameLst>
                                      </p:cBhvr>
                                      <p:to>
                                        <p:strVal val="visible"/>
                                      </p:to>
                                    </p:set>
                                    <p:anim calcmode="lin" valueType="num">
                                      <p:cBhvr additive="base">
                                        <p:cTn dur="1000"/>
                                        <p:tgtEl>
                                          <p:spTgt spid="15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56"/>
                                        </p:tgtEl>
                                        <p:attrNameLst>
                                          <p:attrName>style.visibility</p:attrName>
                                        </p:attrNameLst>
                                      </p:cBhvr>
                                      <p:to>
                                        <p:strVal val="visible"/>
                                      </p:to>
                                    </p:set>
                                    <p:anim calcmode="lin" valueType="num">
                                      <p:cBhvr additive="base">
                                        <p:cTn dur="1000"/>
                                        <p:tgtEl>
                                          <p:spTgt spid="15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57"/>
                                        </p:tgtEl>
                                        <p:attrNameLst>
                                          <p:attrName>style.visibility</p:attrName>
                                        </p:attrNameLst>
                                      </p:cBhvr>
                                      <p:to>
                                        <p:strVal val="visible"/>
                                      </p:to>
                                    </p:set>
                                    <p:anim calcmode="lin" valueType="num">
                                      <p:cBhvr additive="base">
                                        <p:cTn dur="1000"/>
                                        <p:tgtEl>
                                          <p:spTgt spid="15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58"/>
                                        </p:tgtEl>
                                        <p:attrNameLst>
                                          <p:attrName>style.visibility</p:attrName>
                                        </p:attrNameLst>
                                      </p:cBhvr>
                                      <p:to>
                                        <p:strVal val="visible"/>
                                      </p:to>
                                    </p:set>
                                    <p:anim calcmode="lin" valueType="num">
                                      <p:cBhvr additive="base">
                                        <p:cTn dur="1000"/>
                                        <p:tgtEl>
                                          <p:spTgt spid="155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23"/>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569" name="Google Shape;1569;p123"/>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your email@freepik.com</a:t>
            </a:r>
            <a:endParaRPr/>
          </a:p>
          <a:p>
            <a:pPr indent="0" lvl="0" marL="0" rtl="0" algn="ctr">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2" name="Google Shape;1572;p12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3" name="Google Shape;1573;p12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4" name="Google Shape;1574;p12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7" name="Google Shape;1577;p12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0" name="Google Shape;1580;p12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1" name="Google Shape;1581;p12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582" name="Google Shape;1582;p123"/>
          <p:cNvSpPr txBox="1"/>
          <p:nvPr>
            <p:ph idx="4294967295" type="subTitle"/>
          </p:nvPr>
        </p:nvSpPr>
        <p:spPr>
          <a:xfrm>
            <a:off x="2684380" y="4088550"/>
            <a:ext cx="3790200" cy="279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100"/>
              <a:t>Please keep this slide for attribution</a:t>
            </a:r>
            <a:endParaRPr sz="11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2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rect b="b" l="l" r="r" t="t"/>
            <a:pathLst>
              <a:path extrusionOk="0" h="16559" w="12765">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rect b="b" l="l" r="r" t="t"/>
              <a:pathLst>
                <a:path extrusionOk="0" h="3412" w="8736">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24"/>
            <p:cNvSpPr/>
            <p:nvPr/>
          </p:nvSpPr>
          <p:spPr>
            <a:xfrm>
              <a:off x="7035775" y="3818083"/>
              <a:ext cx="331535" cy="238480"/>
            </a:xfrm>
            <a:custGeom>
              <a:rect b="b" l="l" r="r" t="t"/>
              <a:pathLst>
                <a:path extrusionOk="0" h="12186" w="16941">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2" name="Google Shape;1592;p124"/>
          <p:cNvSpPr/>
          <p:nvPr/>
        </p:nvSpPr>
        <p:spPr>
          <a:xfrm>
            <a:off x="7286897" y="3396016"/>
            <a:ext cx="76754" cy="120121"/>
          </a:xfrm>
          <a:custGeom>
            <a:rect b="b" l="l" r="r" t="t"/>
            <a:pathLst>
              <a:path extrusionOk="0" h="6138" w="3922">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24"/>
          <p:cNvSpPr/>
          <p:nvPr/>
        </p:nvSpPr>
        <p:spPr>
          <a:xfrm>
            <a:off x="7039806" y="3396016"/>
            <a:ext cx="76558" cy="120121"/>
          </a:xfrm>
          <a:custGeom>
            <a:rect b="b" l="l" r="r" t="t"/>
            <a:pathLst>
              <a:path extrusionOk="0" h="6138" w="3912">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24"/>
          <p:cNvSpPr/>
          <p:nvPr/>
        </p:nvSpPr>
        <p:spPr>
          <a:xfrm>
            <a:off x="7113859" y="3350164"/>
            <a:ext cx="175562" cy="191297"/>
          </a:xfrm>
          <a:custGeom>
            <a:rect b="b" l="l" r="r" t="t"/>
            <a:pathLst>
              <a:path extrusionOk="0" h="9775" w="8971">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rect b="b" l="l" r="r" t="t"/>
              <a:pathLst>
                <a:path extrusionOk="0" h="2913" w="11147">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24"/>
            <p:cNvSpPr/>
            <p:nvPr/>
          </p:nvSpPr>
          <p:spPr>
            <a:xfrm>
              <a:off x="7097362" y="2753905"/>
              <a:ext cx="246719" cy="323473"/>
            </a:xfrm>
            <a:custGeom>
              <a:rect b="b" l="l" r="r" t="t"/>
              <a:pathLst>
                <a:path extrusionOk="0" h="16529" w="12607">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rect b="b" l="l" r="r" t="t"/>
              <a:pathLst>
                <a:path extrusionOk="0" h="983" w="12745">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24"/>
            <p:cNvSpPr/>
            <p:nvPr/>
          </p:nvSpPr>
          <p:spPr>
            <a:xfrm>
              <a:off x="7182726" y="2245966"/>
              <a:ext cx="172294" cy="113878"/>
            </a:xfrm>
            <a:custGeom>
              <a:rect b="b" l="l" r="r" t="t"/>
              <a:pathLst>
                <a:path extrusionOk="0" h="5819" w="8804">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24"/>
            <p:cNvSpPr/>
            <p:nvPr/>
          </p:nvSpPr>
          <p:spPr>
            <a:xfrm>
              <a:off x="7068966" y="2380196"/>
              <a:ext cx="265721" cy="151765"/>
            </a:xfrm>
            <a:custGeom>
              <a:rect b="b" l="l" r="r" t="t"/>
              <a:pathLst>
                <a:path extrusionOk="0" h="7755" w="13578">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rect b="b" l="l" r="r" t="t"/>
              <a:pathLst>
                <a:path extrusionOk="0" h="11637" w="16548">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24"/>
            <p:cNvSpPr/>
            <p:nvPr/>
          </p:nvSpPr>
          <p:spPr>
            <a:xfrm>
              <a:off x="7150886" y="1763233"/>
              <a:ext cx="88848" cy="75971"/>
            </a:xfrm>
            <a:custGeom>
              <a:rect b="b" l="l" r="r" t="t"/>
              <a:pathLst>
                <a:path extrusionOk="0" h="3882" w="454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rect b="b" l="l" r="r" t="t"/>
              <a:pathLst>
                <a:path extrusionOk="0" h="3726" w="3481">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4"/>
            <p:cNvSpPr/>
            <p:nvPr/>
          </p:nvSpPr>
          <p:spPr>
            <a:xfrm>
              <a:off x="6700619" y="4069009"/>
              <a:ext cx="67927" cy="72918"/>
            </a:xfrm>
            <a:custGeom>
              <a:rect b="b" l="l" r="r" t="t"/>
              <a:pathLst>
                <a:path extrusionOk="0" h="3726" w="3471">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4"/>
            <p:cNvSpPr/>
            <p:nvPr/>
          </p:nvSpPr>
          <p:spPr>
            <a:xfrm>
              <a:off x="6470202" y="3914386"/>
              <a:ext cx="267463" cy="227540"/>
            </a:xfrm>
            <a:custGeom>
              <a:rect b="b" l="l" r="r" t="t"/>
              <a:pathLst>
                <a:path extrusionOk="0" h="11627" w="13667">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24"/>
            <p:cNvSpPr/>
            <p:nvPr/>
          </p:nvSpPr>
          <p:spPr>
            <a:xfrm>
              <a:off x="6594530" y="3838279"/>
              <a:ext cx="19002" cy="55794"/>
            </a:xfrm>
            <a:custGeom>
              <a:rect b="b" l="l" r="r" t="t"/>
              <a:pathLst>
                <a:path extrusionOk="0" h="2851" w="971">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24"/>
            <p:cNvSpPr/>
            <p:nvPr/>
          </p:nvSpPr>
          <p:spPr>
            <a:xfrm>
              <a:off x="6631557" y="3816536"/>
              <a:ext cx="20744" cy="58534"/>
            </a:xfrm>
            <a:custGeom>
              <a:rect b="b" l="l" r="r" t="t"/>
              <a:pathLst>
                <a:path extrusionOk="0" h="2991" w="106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24"/>
            <p:cNvSpPr/>
            <p:nvPr/>
          </p:nvSpPr>
          <p:spPr>
            <a:xfrm>
              <a:off x="6555782" y="3816536"/>
              <a:ext cx="20725" cy="58534"/>
            </a:xfrm>
            <a:custGeom>
              <a:rect b="b" l="l" r="r" t="t"/>
              <a:pathLst>
                <a:path extrusionOk="0" h="2991" w="1059">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rect b="b" l="l" r="r" t="t"/>
              <a:pathLst>
                <a:path extrusionOk="0" h="9697" w="16549">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24"/>
            <p:cNvSpPr/>
            <p:nvPr/>
          </p:nvSpPr>
          <p:spPr>
            <a:xfrm>
              <a:off x="6442002" y="3455294"/>
              <a:ext cx="323864" cy="133741"/>
            </a:xfrm>
            <a:custGeom>
              <a:rect b="b" l="l" r="r" t="t"/>
              <a:pathLst>
                <a:path extrusionOk="0" h="6834" w="16549">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rect b="b" l="l" r="r" t="t"/>
              <a:pathLst>
                <a:path extrusionOk="0" h="12618" w="16549">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24"/>
            <p:cNvSpPr/>
            <p:nvPr/>
          </p:nvSpPr>
          <p:spPr>
            <a:xfrm>
              <a:off x="6517013" y="3029588"/>
              <a:ext cx="173840" cy="38103"/>
            </a:xfrm>
            <a:custGeom>
              <a:rect b="b" l="l" r="r" t="t"/>
              <a:pathLst>
                <a:path extrusionOk="0" h="1947" w="8883">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8" name="Google Shape;1618;p124"/>
          <p:cNvSpPr/>
          <p:nvPr/>
        </p:nvSpPr>
        <p:spPr>
          <a:xfrm>
            <a:off x="6440671" y="2246005"/>
            <a:ext cx="326545" cy="325351"/>
          </a:xfrm>
          <a:custGeom>
            <a:rect b="b" l="l" r="r" t="t"/>
            <a:pathLst>
              <a:path extrusionOk="0" h="16625" w="16686">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rect b="b" l="l" r="r" t="t"/>
              <a:pathLst>
                <a:path extrusionOk="0" h="6789" w="16686">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24"/>
            <p:cNvSpPr/>
            <p:nvPr/>
          </p:nvSpPr>
          <p:spPr>
            <a:xfrm>
              <a:off x="6632887" y="1782607"/>
              <a:ext cx="138164" cy="132959"/>
            </a:xfrm>
            <a:custGeom>
              <a:rect b="b" l="l" r="r" t="t"/>
              <a:pathLst>
                <a:path extrusionOk="0" h="6794" w="706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24"/>
            <p:cNvSpPr/>
            <p:nvPr/>
          </p:nvSpPr>
          <p:spPr>
            <a:xfrm>
              <a:off x="6473999" y="1782489"/>
              <a:ext cx="63563" cy="57105"/>
            </a:xfrm>
            <a:custGeom>
              <a:rect b="b" l="l" r="r" t="t"/>
              <a:pathLst>
                <a:path extrusionOk="0" h="2918" w="3248">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24"/>
            <p:cNvSpPr/>
            <p:nvPr/>
          </p:nvSpPr>
          <p:spPr>
            <a:xfrm>
              <a:off x="6461200" y="1838616"/>
              <a:ext cx="95932" cy="76949"/>
            </a:xfrm>
            <a:custGeom>
              <a:rect b="b" l="l" r="r" t="t"/>
              <a:pathLst>
                <a:path extrusionOk="0" h="3932" w="4902">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rect b="b" l="l" r="r" t="t"/>
              <a:pathLst>
                <a:path extrusionOk="0" h="1952" w="10667">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24"/>
            <p:cNvSpPr/>
            <p:nvPr/>
          </p:nvSpPr>
          <p:spPr>
            <a:xfrm>
              <a:off x="5938994" y="4103922"/>
              <a:ext cx="137558" cy="38005"/>
            </a:xfrm>
            <a:custGeom>
              <a:rect b="b" l="l" r="r" t="t"/>
              <a:pathLst>
                <a:path extrusionOk="0" h="1942" w="7029">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24"/>
            <p:cNvSpPr/>
            <p:nvPr/>
          </p:nvSpPr>
          <p:spPr>
            <a:xfrm>
              <a:off x="5923827" y="3923604"/>
              <a:ext cx="167695" cy="28592"/>
            </a:xfrm>
            <a:custGeom>
              <a:rect b="b" l="l" r="r" t="t"/>
              <a:pathLst>
                <a:path extrusionOk="0" h="1461" w="8569">
                  <a:moveTo>
                    <a:pt x="1" y="0"/>
                  </a:moveTo>
                  <a:lnTo>
                    <a:pt x="118" y="1461"/>
                  </a:lnTo>
                  <a:lnTo>
                    <a:pt x="8441" y="1461"/>
                  </a:lnTo>
                  <a:lnTo>
                    <a:pt x="85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24"/>
            <p:cNvSpPr/>
            <p:nvPr/>
          </p:nvSpPr>
          <p:spPr>
            <a:xfrm>
              <a:off x="5922301" y="3818083"/>
              <a:ext cx="170768" cy="29746"/>
            </a:xfrm>
            <a:custGeom>
              <a:rect b="b" l="l" r="r" t="t"/>
              <a:pathLst>
                <a:path extrusionOk="0" h="1520" w="8726">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24"/>
            <p:cNvSpPr/>
            <p:nvPr/>
          </p:nvSpPr>
          <p:spPr>
            <a:xfrm>
              <a:off x="5912320" y="3971179"/>
              <a:ext cx="190534" cy="113780"/>
            </a:xfrm>
            <a:custGeom>
              <a:rect b="b" l="l" r="r" t="t"/>
              <a:pathLst>
                <a:path extrusionOk="0" h="5814" w="9736">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rect b="b" l="l" r="r" t="t"/>
              <a:pathLst>
                <a:path extrusionOk="0" h="6429" w="10667">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24"/>
            <p:cNvSpPr/>
            <p:nvPr/>
          </p:nvSpPr>
          <p:spPr>
            <a:xfrm>
              <a:off x="5922105" y="3561011"/>
              <a:ext cx="170964" cy="47594"/>
            </a:xfrm>
            <a:custGeom>
              <a:rect b="b" l="l" r="r" t="t"/>
              <a:pathLst>
                <a:path extrusionOk="0" h="2432" w="8736">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24"/>
            <p:cNvSpPr/>
            <p:nvPr/>
          </p:nvSpPr>
          <p:spPr>
            <a:xfrm>
              <a:off x="5924590" y="3428248"/>
              <a:ext cx="166169" cy="113976"/>
            </a:xfrm>
            <a:custGeom>
              <a:rect b="b" l="l" r="r" t="t"/>
              <a:pathLst>
                <a:path extrusionOk="0" h="5824" w="8491">
                  <a:moveTo>
                    <a:pt x="1" y="1"/>
                  </a:moveTo>
                  <a:lnTo>
                    <a:pt x="726" y="5824"/>
                  </a:lnTo>
                  <a:lnTo>
                    <a:pt x="7765" y="5824"/>
                  </a:lnTo>
                  <a:lnTo>
                    <a:pt x="8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rect b="b" l="l" r="r" t="t"/>
              <a:pathLst>
                <a:path extrusionOk="0" h="16549" w="16549">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24"/>
            <p:cNvSpPr/>
            <p:nvPr/>
          </p:nvSpPr>
          <p:spPr>
            <a:xfrm>
              <a:off x="5903298" y="2925240"/>
              <a:ext cx="57007" cy="75990"/>
            </a:xfrm>
            <a:custGeom>
              <a:rect b="b" l="l" r="r" t="t"/>
              <a:pathLst>
                <a:path extrusionOk="0" h="3883" w="2913">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24"/>
            <p:cNvSpPr/>
            <p:nvPr/>
          </p:nvSpPr>
          <p:spPr>
            <a:xfrm>
              <a:off x="5979269" y="2887255"/>
              <a:ext cx="57007" cy="113976"/>
            </a:xfrm>
            <a:custGeom>
              <a:rect b="b" l="l" r="r" t="t"/>
              <a:pathLst>
                <a:path extrusionOk="0" h="5824" w="2913">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24"/>
            <p:cNvSpPr/>
            <p:nvPr/>
          </p:nvSpPr>
          <p:spPr>
            <a:xfrm>
              <a:off x="6055064" y="2830463"/>
              <a:ext cx="56988" cy="170944"/>
            </a:xfrm>
            <a:custGeom>
              <a:rect b="b" l="l" r="r" t="t"/>
              <a:pathLst>
                <a:path extrusionOk="0" h="8735" w="2912">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rect b="b" l="l" r="r" t="t"/>
              <a:pathLst>
                <a:path extrusionOk="0" h="12607" w="16559">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24"/>
            <p:cNvSpPr/>
            <p:nvPr/>
          </p:nvSpPr>
          <p:spPr>
            <a:xfrm>
              <a:off x="6074046" y="2251661"/>
              <a:ext cx="51430" cy="51430"/>
            </a:xfrm>
            <a:custGeom>
              <a:rect b="b" l="l" r="r" t="t"/>
              <a:pathLst>
                <a:path extrusionOk="0" h="2628" w="2628">
                  <a:moveTo>
                    <a:pt x="1" y="1"/>
                  </a:moveTo>
                  <a:lnTo>
                    <a:pt x="1" y="2628"/>
                  </a:lnTo>
                  <a:lnTo>
                    <a:pt x="2628" y="262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24"/>
            <p:cNvSpPr/>
            <p:nvPr/>
          </p:nvSpPr>
          <p:spPr>
            <a:xfrm>
              <a:off x="5903298" y="2246103"/>
              <a:ext cx="227756" cy="96128"/>
            </a:xfrm>
            <a:custGeom>
              <a:rect b="b" l="l" r="r" t="t"/>
              <a:pathLst>
                <a:path extrusionOk="0" h="4912" w="11638">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3" name="Google Shape;1643;p124"/>
          <p:cNvSpPr/>
          <p:nvPr/>
        </p:nvSpPr>
        <p:spPr>
          <a:xfrm>
            <a:off x="5855156" y="1876210"/>
            <a:ext cx="29179" cy="37437"/>
          </a:xfrm>
          <a:custGeom>
            <a:rect b="b" l="l" r="r" t="t"/>
            <a:pathLst>
              <a:path extrusionOk="0" h="1913" w="1491">
                <a:moveTo>
                  <a:pt x="1490" y="1"/>
                </a:moveTo>
                <a:lnTo>
                  <a:pt x="0" y="981"/>
                </a:lnTo>
                <a:lnTo>
                  <a:pt x="1490" y="1913"/>
                </a:lnTo>
                <a:lnTo>
                  <a:pt x="1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rect b="b" l="l" r="r" t="t"/>
              <a:pathLst>
                <a:path extrusionOk="0" h="1913" w="1491">
                  <a:moveTo>
                    <a:pt x="0" y="1"/>
                  </a:moveTo>
                  <a:lnTo>
                    <a:pt x="0" y="1913"/>
                  </a:lnTo>
                  <a:lnTo>
                    <a:pt x="1490" y="99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24"/>
            <p:cNvSpPr/>
            <p:nvPr/>
          </p:nvSpPr>
          <p:spPr>
            <a:xfrm>
              <a:off x="5845939" y="1912102"/>
              <a:ext cx="323864" cy="174975"/>
            </a:xfrm>
            <a:custGeom>
              <a:rect b="b" l="l" r="r" t="t"/>
              <a:pathLst>
                <a:path extrusionOk="0" h="8941" w="16549">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24"/>
            <p:cNvSpPr/>
            <p:nvPr/>
          </p:nvSpPr>
          <p:spPr>
            <a:xfrm>
              <a:off x="6055064" y="1768790"/>
              <a:ext cx="51430" cy="51430"/>
            </a:xfrm>
            <a:custGeom>
              <a:rect b="b" l="l" r="r" t="t"/>
              <a:pathLst>
                <a:path extrusionOk="0" h="2628" w="2628">
                  <a:moveTo>
                    <a:pt x="0" y="0"/>
                  </a:moveTo>
                  <a:lnTo>
                    <a:pt x="0" y="2628"/>
                  </a:lnTo>
                  <a:lnTo>
                    <a:pt x="2627" y="262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24"/>
            <p:cNvSpPr/>
            <p:nvPr/>
          </p:nvSpPr>
          <p:spPr>
            <a:xfrm>
              <a:off x="5968721" y="1849360"/>
              <a:ext cx="49140" cy="49316"/>
            </a:xfrm>
            <a:custGeom>
              <a:rect b="b" l="l" r="r" t="t"/>
              <a:pathLst>
                <a:path extrusionOk="0" h="2520" w="2511">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24"/>
            <p:cNvSpPr/>
            <p:nvPr/>
          </p:nvSpPr>
          <p:spPr>
            <a:xfrm>
              <a:off x="5903122" y="1763233"/>
              <a:ext cx="208929" cy="227149"/>
            </a:xfrm>
            <a:custGeom>
              <a:rect b="b" l="l" r="r" t="t"/>
              <a:pathLst>
                <a:path extrusionOk="0" h="11607" w="10676">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rect b="b" l="l" r="r" t="t"/>
              <a:pathLst>
                <a:path extrusionOk="0" h="1952" w="4863">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24"/>
            <p:cNvSpPr/>
            <p:nvPr/>
          </p:nvSpPr>
          <p:spPr>
            <a:xfrm>
              <a:off x="5270013" y="3818024"/>
              <a:ext cx="331144" cy="323903"/>
            </a:xfrm>
            <a:custGeom>
              <a:rect b="b" l="l" r="r" t="t"/>
              <a:pathLst>
                <a:path extrusionOk="0" h="16551" w="16921">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rect b="b" l="l" r="r" t="t"/>
              <a:pathLst>
                <a:path extrusionOk="0" h="2315" w="6383">
                  <a:moveTo>
                    <a:pt x="1" y="1"/>
                  </a:moveTo>
                  <a:lnTo>
                    <a:pt x="3187" y="2314"/>
                  </a:lnTo>
                  <a:lnTo>
                    <a:pt x="63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24"/>
            <p:cNvSpPr/>
            <p:nvPr/>
          </p:nvSpPr>
          <p:spPr>
            <a:xfrm>
              <a:off x="5449392" y="3527429"/>
              <a:ext cx="151765" cy="81176"/>
            </a:xfrm>
            <a:custGeom>
              <a:rect b="b" l="l" r="r" t="t"/>
              <a:pathLst>
                <a:path extrusionOk="0" h="4148" w="7755">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24"/>
            <p:cNvSpPr/>
            <p:nvPr/>
          </p:nvSpPr>
          <p:spPr>
            <a:xfrm>
              <a:off x="5458805" y="3380673"/>
              <a:ext cx="113976" cy="76186"/>
            </a:xfrm>
            <a:custGeom>
              <a:rect b="b" l="l" r="r" t="t"/>
              <a:pathLst>
                <a:path extrusionOk="0" h="3893" w="5824">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24"/>
            <p:cNvSpPr/>
            <p:nvPr/>
          </p:nvSpPr>
          <p:spPr>
            <a:xfrm>
              <a:off x="5277313" y="3284741"/>
              <a:ext cx="248069" cy="323864"/>
            </a:xfrm>
            <a:custGeom>
              <a:rect b="b" l="l" r="r" t="t"/>
              <a:pathLst>
                <a:path extrusionOk="0" h="16549" w="12676">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24"/>
            <p:cNvSpPr/>
            <p:nvPr/>
          </p:nvSpPr>
          <p:spPr>
            <a:xfrm>
              <a:off x="5334281" y="3399852"/>
              <a:ext cx="19218" cy="140062"/>
            </a:xfrm>
            <a:custGeom>
              <a:rect b="b" l="l" r="r" t="t"/>
              <a:pathLst>
                <a:path extrusionOk="0" h="7157" w="982">
                  <a:moveTo>
                    <a:pt x="11" y="1"/>
                  </a:moveTo>
                  <a:lnTo>
                    <a:pt x="1" y="6196"/>
                  </a:lnTo>
                  <a:lnTo>
                    <a:pt x="491" y="7157"/>
                  </a:lnTo>
                  <a:lnTo>
                    <a:pt x="981" y="6196"/>
                  </a:lnTo>
                  <a:lnTo>
                    <a:pt x="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24"/>
            <p:cNvSpPr/>
            <p:nvPr/>
          </p:nvSpPr>
          <p:spPr>
            <a:xfrm>
              <a:off x="5334281" y="3361867"/>
              <a:ext cx="19022" cy="19022"/>
            </a:xfrm>
            <a:custGeom>
              <a:rect b="b" l="l" r="r" t="t"/>
              <a:pathLst>
                <a:path extrusionOk="0" h="972" w="972">
                  <a:moveTo>
                    <a:pt x="1" y="1"/>
                  </a:moveTo>
                  <a:lnTo>
                    <a:pt x="1" y="971"/>
                  </a:lnTo>
                  <a:lnTo>
                    <a:pt x="971" y="971"/>
                  </a:lnTo>
                  <a:lnTo>
                    <a:pt x="9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0" name="Google Shape;1660;p124"/>
          <p:cNvSpPr/>
          <p:nvPr/>
        </p:nvSpPr>
        <p:spPr>
          <a:xfrm>
            <a:off x="5277117" y="2755255"/>
            <a:ext cx="324040" cy="322514"/>
          </a:xfrm>
          <a:custGeom>
            <a:rect b="b" l="l" r="r" t="t"/>
            <a:pathLst>
              <a:path extrusionOk="0" h="16480" w="16558">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rect b="b" l="l" r="r" t="t"/>
              <a:pathLst>
                <a:path extrusionOk="0" h="15666" w="15696">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24"/>
            <p:cNvSpPr/>
            <p:nvPr/>
          </p:nvSpPr>
          <p:spPr>
            <a:xfrm>
              <a:off x="5480312" y="2247433"/>
              <a:ext cx="123722" cy="132978"/>
            </a:xfrm>
            <a:custGeom>
              <a:rect b="b" l="l" r="r" t="t"/>
              <a:pathLst>
                <a:path extrusionOk="0" h="6795" w="6322">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rect b="b" l="l" r="r" t="t"/>
              <a:pathLst>
                <a:path extrusionOk="0" h="5827" w="12676">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24"/>
            <p:cNvSpPr/>
            <p:nvPr/>
          </p:nvSpPr>
          <p:spPr>
            <a:xfrm>
              <a:off x="5277313" y="1867775"/>
              <a:ext cx="152529" cy="180925"/>
            </a:xfrm>
            <a:custGeom>
              <a:rect b="b" l="l" r="r" t="t"/>
              <a:pathLst>
                <a:path extrusionOk="0" h="9245" w="7794">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24"/>
            <p:cNvSpPr/>
            <p:nvPr/>
          </p:nvSpPr>
          <p:spPr>
            <a:xfrm>
              <a:off x="5448824" y="1867775"/>
              <a:ext cx="152333" cy="180553"/>
            </a:xfrm>
            <a:custGeom>
              <a:rect b="b" l="l" r="r" t="t"/>
              <a:pathLst>
                <a:path extrusionOk="0" h="9226" w="7784">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rect b="b" l="l" r="r" t="t"/>
              <a:pathLst>
                <a:path extrusionOk="0" h="10610" w="15254">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24"/>
            <p:cNvSpPr/>
            <p:nvPr/>
          </p:nvSpPr>
          <p:spPr>
            <a:xfrm>
              <a:off x="4725752" y="3912273"/>
              <a:ext cx="323277" cy="230163"/>
            </a:xfrm>
            <a:custGeom>
              <a:rect b="b" l="l" r="r" t="t"/>
              <a:pathLst>
                <a:path extrusionOk="0" h="11761" w="16519">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24"/>
            <p:cNvSpPr/>
            <p:nvPr/>
          </p:nvSpPr>
          <p:spPr>
            <a:xfrm>
              <a:off x="4801331" y="3894503"/>
              <a:ext cx="135659" cy="56929"/>
            </a:xfrm>
            <a:custGeom>
              <a:rect b="b" l="l" r="r" t="t"/>
              <a:pathLst>
                <a:path extrusionOk="0" h="2909" w="6932">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24"/>
            <p:cNvSpPr/>
            <p:nvPr/>
          </p:nvSpPr>
          <p:spPr>
            <a:xfrm>
              <a:off x="4821097" y="3970415"/>
              <a:ext cx="95952" cy="114935"/>
            </a:xfrm>
            <a:custGeom>
              <a:rect b="b" l="l" r="r" t="t"/>
              <a:pathLst>
                <a:path extrusionOk="0" h="5873" w="4903">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3" name="Google Shape;1673;p124"/>
          <p:cNvSpPr/>
          <p:nvPr/>
        </p:nvSpPr>
        <p:spPr>
          <a:xfrm>
            <a:off x="4755302" y="3284741"/>
            <a:ext cx="227540" cy="323727"/>
          </a:xfrm>
          <a:custGeom>
            <a:rect b="b" l="l" r="r" t="t"/>
            <a:pathLst>
              <a:path extrusionOk="0" h="16542" w="11627">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rect b="b" l="l" r="r" t="t"/>
              <a:pathLst>
                <a:path extrusionOk="0" h="983" w="2089">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24"/>
            <p:cNvSpPr/>
            <p:nvPr/>
          </p:nvSpPr>
          <p:spPr>
            <a:xfrm>
              <a:off x="4705614" y="2858722"/>
              <a:ext cx="40882" cy="19237"/>
            </a:xfrm>
            <a:custGeom>
              <a:rect b="b" l="l" r="r" t="t"/>
              <a:pathLst>
                <a:path extrusionOk="0" h="983" w="2089">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24"/>
            <p:cNvSpPr/>
            <p:nvPr/>
          </p:nvSpPr>
          <p:spPr>
            <a:xfrm>
              <a:off x="4973234" y="2783495"/>
              <a:ext cx="39434" cy="27966"/>
            </a:xfrm>
            <a:custGeom>
              <a:rect b="b" l="l" r="r" t="t"/>
              <a:pathLst>
                <a:path extrusionOk="0" h="1429" w="2015">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24"/>
            <p:cNvSpPr/>
            <p:nvPr/>
          </p:nvSpPr>
          <p:spPr>
            <a:xfrm>
              <a:off x="4726711" y="2925730"/>
              <a:ext cx="39903" cy="27966"/>
            </a:xfrm>
            <a:custGeom>
              <a:rect b="b" l="l" r="r" t="t"/>
              <a:pathLst>
                <a:path extrusionOk="0" h="1429" w="2039">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24"/>
            <p:cNvSpPr/>
            <p:nvPr/>
          </p:nvSpPr>
          <p:spPr>
            <a:xfrm>
              <a:off x="4971492" y="2925788"/>
              <a:ext cx="41469" cy="28905"/>
            </a:xfrm>
            <a:custGeom>
              <a:rect b="b" l="l" r="r" t="t"/>
              <a:pathLst>
                <a:path extrusionOk="0" h="1477" w="2119">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24"/>
            <p:cNvSpPr/>
            <p:nvPr/>
          </p:nvSpPr>
          <p:spPr>
            <a:xfrm>
              <a:off x="4725360" y="2782164"/>
              <a:ext cx="41254" cy="28827"/>
            </a:xfrm>
            <a:custGeom>
              <a:rect b="b" l="l" r="r" t="t"/>
              <a:pathLst>
                <a:path extrusionOk="0" h="1473" w="2108">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24"/>
            <p:cNvSpPr/>
            <p:nvPr/>
          </p:nvSpPr>
          <p:spPr>
            <a:xfrm>
              <a:off x="4801155" y="3010468"/>
              <a:ext cx="135835" cy="57125"/>
            </a:xfrm>
            <a:custGeom>
              <a:rect b="b" l="l" r="r" t="t"/>
              <a:pathLst>
                <a:path extrusionOk="0" h="2919" w="6941">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24"/>
            <p:cNvSpPr/>
            <p:nvPr/>
          </p:nvSpPr>
          <p:spPr>
            <a:xfrm>
              <a:off x="4755870" y="2763886"/>
              <a:ext cx="226405" cy="227736"/>
            </a:xfrm>
            <a:custGeom>
              <a:rect b="b" l="l" r="r" t="t"/>
              <a:pathLst>
                <a:path extrusionOk="0" h="11637" w="11569">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rect b="b" l="l" r="r" t="t"/>
              <a:pathLst>
                <a:path extrusionOk="0" h="13569" w="16558">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24"/>
            <p:cNvSpPr/>
            <p:nvPr/>
          </p:nvSpPr>
          <p:spPr>
            <a:xfrm>
              <a:off x="4763737" y="2264127"/>
              <a:ext cx="20744" cy="20549"/>
            </a:xfrm>
            <a:custGeom>
              <a:rect b="b" l="l" r="r" t="t"/>
              <a:pathLst>
                <a:path extrusionOk="0" h="1050" w="106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24"/>
            <p:cNvSpPr/>
            <p:nvPr/>
          </p:nvSpPr>
          <p:spPr>
            <a:xfrm>
              <a:off x="4953468" y="2264127"/>
              <a:ext cx="20744" cy="20549"/>
            </a:xfrm>
            <a:custGeom>
              <a:rect b="b" l="l" r="r" t="t"/>
              <a:pathLst>
                <a:path extrusionOk="0" h="1050" w="106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rect b="b" l="l" r="r" t="t"/>
              <a:pathLst>
                <a:path extrusionOk="0" h="8785" w="4902">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24"/>
            <p:cNvSpPr/>
            <p:nvPr/>
          </p:nvSpPr>
          <p:spPr>
            <a:xfrm>
              <a:off x="4859278" y="1876210"/>
              <a:ext cx="171531" cy="191199"/>
            </a:xfrm>
            <a:custGeom>
              <a:rect b="b" l="l" r="r" t="t"/>
              <a:pathLst>
                <a:path extrusionOk="0" h="9770" w="8765">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24"/>
            <p:cNvSpPr/>
            <p:nvPr/>
          </p:nvSpPr>
          <p:spPr>
            <a:xfrm>
              <a:off x="4705614" y="1782940"/>
              <a:ext cx="173625" cy="132352"/>
            </a:xfrm>
            <a:custGeom>
              <a:rect b="b" l="l" r="r" t="t"/>
              <a:pathLst>
                <a:path extrusionOk="0" h="6763" w="8872">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rect b="b" l="l" r="r" t="t"/>
              <a:pathLst>
                <a:path extrusionOk="0" h="10637" w="14627">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24"/>
            <p:cNvSpPr/>
            <p:nvPr/>
          </p:nvSpPr>
          <p:spPr>
            <a:xfrm>
              <a:off x="4127008" y="3912273"/>
              <a:ext cx="323277" cy="230163"/>
            </a:xfrm>
            <a:custGeom>
              <a:rect b="b" l="l" r="r" t="t"/>
              <a:pathLst>
                <a:path extrusionOk="0" h="11761" w="16519">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24"/>
            <p:cNvSpPr/>
            <p:nvPr/>
          </p:nvSpPr>
          <p:spPr>
            <a:xfrm>
              <a:off x="4257265" y="3856635"/>
              <a:ext cx="22466" cy="19120"/>
            </a:xfrm>
            <a:custGeom>
              <a:rect b="b" l="l" r="r" t="t"/>
              <a:pathLst>
                <a:path extrusionOk="0" h="977" w="1148">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24"/>
            <p:cNvSpPr/>
            <p:nvPr/>
          </p:nvSpPr>
          <p:spPr>
            <a:xfrm>
              <a:off x="4257265" y="4084176"/>
              <a:ext cx="22466" cy="19237"/>
            </a:xfrm>
            <a:custGeom>
              <a:rect b="b" l="l" r="r" t="t"/>
              <a:pathLst>
                <a:path extrusionOk="0" h="983" w="1148">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24"/>
            <p:cNvSpPr/>
            <p:nvPr/>
          </p:nvSpPr>
          <p:spPr>
            <a:xfrm>
              <a:off x="4143505" y="3970415"/>
              <a:ext cx="22466" cy="19179"/>
            </a:xfrm>
            <a:custGeom>
              <a:rect b="b" l="l" r="r" t="t"/>
              <a:pathLst>
                <a:path extrusionOk="0" h="980" w="1148">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24"/>
            <p:cNvSpPr/>
            <p:nvPr/>
          </p:nvSpPr>
          <p:spPr>
            <a:xfrm>
              <a:off x="4371026" y="3970415"/>
              <a:ext cx="22466" cy="19179"/>
            </a:xfrm>
            <a:custGeom>
              <a:rect b="b" l="l" r="r" t="t"/>
              <a:pathLst>
                <a:path extrusionOk="0" h="980" w="1148">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24"/>
            <p:cNvSpPr/>
            <p:nvPr/>
          </p:nvSpPr>
          <p:spPr>
            <a:xfrm>
              <a:off x="4201491" y="3893094"/>
              <a:ext cx="136559" cy="152470"/>
            </a:xfrm>
            <a:custGeom>
              <a:rect b="b" l="l" r="r" t="t"/>
              <a:pathLst>
                <a:path extrusionOk="0" h="7791" w="6978">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rect b="b" l="l" r="r" t="t"/>
              <a:pathLst>
                <a:path extrusionOk="0" h="2905" w="4825">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24"/>
            <p:cNvSpPr/>
            <p:nvPr/>
          </p:nvSpPr>
          <p:spPr>
            <a:xfrm>
              <a:off x="3603119" y="4027951"/>
              <a:ext cx="22408" cy="19198"/>
            </a:xfrm>
            <a:custGeom>
              <a:rect b="b" l="l" r="r" t="t"/>
              <a:pathLst>
                <a:path extrusionOk="0" h="981" w="1145">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24"/>
            <p:cNvSpPr/>
            <p:nvPr/>
          </p:nvSpPr>
          <p:spPr>
            <a:xfrm>
              <a:off x="3520181" y="3817946"/>
              <a:ext cx="349383" cy="295409"/>
            </a:xfrm>
            <a:custGeom>
              <a:rect b="b" l="l" r="r" t="t"/>
              <a:pathLst>
                <a:path extrusionOk="0" h="15095" w="17853">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rect b="b" l="l" r="r" t="t"/>
              <a:pathLst>
                <a:path extrusionOk="0" h="14696" w="12618">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24"/>
            <p:cNvSpPr/>
            <p:nvPr/>
          </p:nvSpPr>
          <p:spPr>
            <a:xfrm>
              <a:off x="3006997" y="4103922"/>
              <a:ext cx="44346" cy="38005"/>
            </a:xfrm>
            <a:custGeom>
              <a:rect b="b" l="l" r="r" t="t"/>
              <a:pathLst>
                <a:path extrusionOk="0" h="1942" w="2266">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24"/>
            <p:cNvSpPr/>
            <p:nvPr/>
          </p:nvSpPr>
          <p:spPr>
            <a:xfrm>
              <a:off x="3120757" y="4103922"/>
              <a:ext cx="44346" cy="38005"/>
            </a:xfrm>
            <a:custGeom>
              <a:rect b="b" l="l" r="r" t="t"/>
              <a:pathLst>
                <a:path extrusionOk="0" h="1942" w="2266">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rect b="b" l="l" r="r" t="t"/>
              <a:pathLst>
                <a:path extrusionOk="0" h="5343" w="8735">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24"/>
            <p:cNvSpPr/>
            <p:nvPr/>
          </p:nvSpPr>
          <p:spPr>
            <a:xfrm>
              <a:off x="2411130" y="3945092"/>
              <a:ext cx="170944" cy="67536"/>
            </a:xfrm>
            <a:custGeom>
              <a:rect b="b" l="l" r="r" t="t"/>
              <a:pathLst>
                <a:path extrusionOk="0" h="3451" w="8735">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24"/>
            <p:cNvSpPr/>
            <p:nvPr/>
          </p:nvSpPr>
          <p:spPr>
            <a:xfrm>
              <a:off x="2328818" y="3902214"/>
              <a:ext cx="335762" cy="216229"/>
            </a:xfrm>
            <a:custGeom>
              <a:rect b="b" l="l" r="r" t="t"/>
              <a:pathLst>
                <a:path extrusionOk="0" h="11049" w="17157">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rect b="b" l="l" r="r" t="t"/>
              <a:pathLst>
                <a:path extrusionOk="0" h="7755" w="16538">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24"/>
            <p:cNvSpPr/>
            <p:nvPr/>
          </p:nvSpPr>
          <p:spPr>
            <a:xfrm>
              <a:off x="4165952" y="3284741"/>
              <a:ext cx="208557" cy="58162"/>
            </a:xfrm>
            <a:custGeom>
              <a:rect b="b" l="l" r="r" t="t"/>
              <a:pathLst>
                <a:path extrusionOk="0" h="2972" w="10657">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24"/>
            <p:cNvSpPr/>
            <p:nvPr/>
          </p:nvSpPr>
          <p:spPr>
            <a:xfrm>
              <a:off x="4317502" y="3551598"/>
              <a:ext cx="51430" cy="51450"/>
            </a:xfrm>
            <a:custGeom>
              <a:rect b="b" l="l" r="r" t="t"/>
              <a:pathLst>
                <a:path extrusionOk="0" h="2629" w="2628">
                  <a:moveTo>
                    <a:pt x="1" y="1"/>
                  </a:moveTo>
                  <a:lnTo>
                    <a:pt x="1" y="2628"/>
                  </a:lnTo>
                  <a:lnTo>
                    <a:pt x="2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24"/>
            <p:cNvSpPr/>
            <p:nvPr/>
          </p:nvSpPr>
          <p:spPr>
            <a:xfrm>
              <a:off x="4165756" y="3456840"/>
              <a:ext cx="208753" cy="151765"/>
            </a:xfrm>
            <a:custGeom>
              <a:rect b="b" l="l" r="r" t="t"/>
              <a:pathLst>
                <a:path extrusionOk="0" h="7755" w="10667">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rect b="b" l="l" r="r" t="t"/>
              <a:pathLst>
                <a:path extrusionOk="0" h="12608" w="14578">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24"/>
            <p:cNvSpPr/>
            <p:nvPr/>
          </p:nvSpPr>
          <p:spPr>
            <a:xfrm>
              <a:off x="3626290" y="3284741"/>
              <a:ext cx="132763" cy="77145"/>
            </a:xfrm>
            <a:custGeom>
              <a:rect b="b" l="l" r="r" t="t"/>
              <a:pathLst>
                <a:path extrusionOk="0" h="3942" w="6784">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rect b="b" l="l" r="r" t="t"/>
              <a:pathLst>
                <a:path extrusionOk="0" h="4787" w="701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24"/>
            <p:cNvSpPr/>
            <p:nvPr/>
          </p:nvSpPr>
          <p:spPr>
            <a:xfrm>
              <a:off x="2956741" y="3304311"/>
              <a:ext cx="274352" cy="284763"/>
            </a:xfrm>
            <a:custGeom>
              <a:rect b="b" l="l" r="r" t="t"/>
              <a:pathLst>
                <a:path extrusionOk="0" h="14551" w="14019">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24"/>
            <p:cNvSpPr/>
            <p:nvPr/>
          </p:nvSpPr>
          <p:spPr>
            <a:xfrm>
              <a:off x="2918951" y="3407641"/>
              <a:ext cx="155210" cy="166091"/>
            </a:xfrm>
            <a:custGeom>
              <a:rect b="b" l="l" r="r" t="t"/>
              <a:pathLst>
                <a:path extrusionOk="0" h="8487" w="7931">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rect b="b" l="l" r="r" t="t"/>
              <a:pathLst>
                <a:path extrusionOk="0" h="977" w="1148">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24"/>
            <p:cNvSpPr/>
            <p:nvPr/>
          </p:nvSpPr>
          <p:spPr>
            <a:xfrm>
              <a:off x="2354337" y="3284741"/>
              <a:ext cx="284724" cy="323883"/>
            </a:xfrm>
            <a:custGeom>
              <a:rect b="b" l="l" r="r" t="t"/>
              <a:pathLst>
                <a:path extrusionOk="0" h="16550" w="14549">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24"/>
            <p:cNvSpPr/>
            <p:nvPr/>
          </p:nvSpPr>
          <p:spPr>
            <a:xfrm>
              <a:off x="2467335" y="3418815"/>
              <a:ext cx="62957" cy="74640"/>
            </a:xfrm>
            <a:custGeom>
              <a:rect b="b" l="l" r="r" t="t"/>
              <a:pathLst>
                <a:path extrusionOk="0" h="3814" w="3217">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rect b="b" l="l" r="r" t="t"/>
              <a:pathLst>
                <a:path extrusionOk="0" h="5966" w="6059">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24"/>
            <p:cNvSpPr/>
            <p:nvPr/>
          </p:nvSpPr>
          <p:spPr>
            <a:xfrm>
              <a:off x="4291219" y="2870699"/>
              <a:ext cx="118575" cy="116755"/>
            </a:xfrm>
            <a:custGeom>
              <a:rect b="b" l="l" r="r" t="t"/>
              <a:pathLst>
                <a:path extrusionOk="0" h="5966" w="6059">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24"/>
            <p:cNvSpPr/>
            <p:nvPr/>
          </p:nvSpPr>
          <p:spPr>
            <a:xfrm>
              <a:off x="4220807" y="2799386"/>
              <a:ext cx="142567" cy="142548"/>
            </a:xfrm>
            <a:custGeom>
              <a:rect b="b" l="l" r="r" t="t"/>
              <a:pathLst>
                <a:path extrusionOk="0" h="7284" w="7285">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24"/>
            <p:cNvSpPr/>
            <p:nvPr/>
          </p:nvSpPr>
          <p:spPr>
            <a:xfrm>
              <a:off x="4107438" y="2902402"/>
              <a:ext cx="153116" cy="152196"/>
            </a:xfrm>
            <a:custGeom>
              <a:rect b="b" l="l" r="r" t="t"/>
              <a:pathLst>
                <a:path extrusionOk="0" h="7777" w="7824">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24"/>
            <p:cNvSpPr/>
            <p:nvPr/>
          </p:nvSpPr>
          <p:spPr>
            <a:xfrm>
              <a:off x="4299282" y="3020762"/>
              <a:ext cx="132959" cy="57007"/>
            </a:xfrm>
            <a:custGeom>
              <a:rect b="b" l="l" r="r" t="t"/>
              <a:pathLst>
                <a:path extrusionOk="0" h="2913" w="6794">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3" name="Google Shape;1733;p124"/>
          <p:cNvSpPr/>
          <p:nvPr/>
        </p:nvSpPr>
        <p:spPr>
          <a:xfrm>
            <a:off x="3588304" y="2753788"/>
            <a:ext cx="208929" cy="325508"/>
          </a:xfrm>
          <a:custGeom>
            <a:rect b="b" l="l" r="r" t="t"/>
            <a:pathLst>
              <a:path extrusionOk="0" h="16633" w="10676">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24"/>
          <p:cNvSpPr/>
          <p:nvPr/>
        </p:nvSpPr>
        <p:spPr>
          <a:xfrm>
            <a:off x="2927778" y="2753905"/>
            <a:ext cx="323649" cy="324060"/>
          </a:xfrm>
          <a:custGeom>
            <a:rect b="b" l="l" r="r" t="t"/>
            <a:pathLst>
              <a:path extrusionOk="0" h="16559" w="16538">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24"/>
          <p:cNvSpPr/>
          <p:nvPr/>
        </p:nvSpPr>
        <p:spPr>
          <a:xfrm>
            <a:off x="2392323" y="2753905"/>
            <a:ext cx="208949" cy="323864"/>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24"/>
          <p:cNvSpPr/>
          <p:nvPr/>
        </p:nvSpPr>
        <p:spPr>
          <a:xfrm>
            <a:off x="4108005" y="2303658"/>
            <a:ext cx="324236" cy="208734"/>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rect b="b" l="l" r="r" t="t"/>
              <a:pathLst>
                <a:path extrusionOk="0" h="5814" w="6784">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24"/>
            <p:cNvSpPr/>
            <p:nvPr/>
          </p:nvSpPr>
          <p:spPr>
            <a:xfrm>
              <a:off x="3682495" y="2295987"/>
              <a:ext cx="96128" cy="205094"/>
            </a:xfrm>
            <a:custGeom>
              <a:rect b="b" l="l" r="r" t="t"/>
              <a:pathLst>
                <a:path extrusionOk="0" h="10480" w="4912">
                  <a:moveTo>
                    <a:pt x="4912" y="0"/>
                  </a:moveTo>
                  <a:lnTo>
                    <a:pt x="0" y="2078"/>
                  </a:lnTo>
                  <a:lnTo>
                    <a:pt x="0" y="8391"/>
                  </a:lnTo>
                  <a:lnTo>
                    <a:pt x="4912" y="10480"/>
                  </a:lnTo>
                  <a:lnTo>
                    <a:pt x="49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24"/>
            <p:cNvSpPr/>
            <p:nvPr/>
          </p:nvSpPr>
          <p:spPr>
            <a:xfrm>
              <a:off x="3835591" y="2380960"/>
              <a:ext cx="25343" cy="53739"/>
            </a:xfrm>
            <a:custGeom>
              <a:rect b="b" l="l" r="r" t="t"/>
              <a:pathLst>
                <a:path extrusionOk="0" h="2746" w="1295">
                  <a:moveTo>
                    <a:pt x="0" y="1"/>
                  </a:moveTo>
                  <a:lnTo>
                    <a:pt x="0" y="11"/>
                  </a:lnTo>
                  <a:lnTo>
                    <a:pt x="0" y="2746"/>
                  </a:lnTo>
                  <a:cubicBezTo>
                    <a:pt x="1294" y="2285"/>
                    <a:pt x="1294" y="46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24"/>
            <p:cNvSpPr/>
            <p:nvPr/>
          </p:nvSpPr>
          <p:spPr>
            <a:xfrm>
              <a:off x="3797410" y="2265673"/>
              <a:ext cx="19002" cy="264332"/>
            </a:xfrm>
            <a:custGeom>
              <a:rect b="b" l="l" r="r" t="t"/>
              <a:pathLst>
                <a:path extrusionOk="0" h="13507" w="971">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24"/>
            <p:cNvSpPr/>
            <p:nvPr/>
          </p:nvSpPr>
          <p:spPr>
            <a:xfrm>
              <a:off x="3549732" y="2473428"/>
              <a:ext cx="96324" cy="76773"/>
            </a:xfrm>
            <a:custGeom>
              <a:rect b="b" l="l" r="r" t="t"/>
              <a:pathLst>
                <a:path extrusionOk="0" h="3923" w="4922">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rect b="b" l="l" r="r" t="t"/>
              <a:pathLst>
                <a:path extrusionOk="0" h="8307" w="12245">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24"/>
            <p:cNvSpPr/>
            <p:nvPr/>
          </p:nvSpPr>
          <p:spPr>
            <a:xfrm>
              <a:off x="2926427" y="2279998"/>
              <a:ext cx="256895" cy="256876"/>
            </a:xfrm>
            <a:custGeom>
              <a:rect b="b" l="l" r="r" t="t"/>
              <a:pathLst>
                <a:path extrusionOk="0" h="13126" w="13127">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24"/>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24"/>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rect b="b" l="l" r="r" t="t"/>
              <a:pathLst>
                <a:path extrusionOk="0" h="2442" w="12627">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24"/>
            <p:cNvSpPr/>
            <p:nvPr/>
          </p:nvSpPr>
          <p:spPr>
            <a:xfrm>
              <a:off x="1818511" y="4122924"/>
              <a:ext cx="247306" cy="19002"/>
            </a:xfrm>
            <a:custGeom>
              <a:rect b="b" l="l" r="r" t="t"/>
              <a:pathLst>
                <a:path extrusionOk="0" h="971" w="12637">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24"/>
            <p:cNvSpPr/>
            <p:nvPr/>
          </p:nvSpPr>
          <p:spPr>
            <a:xfrm>
              <a:off x="1837689" y="3817887"/>
              <a:ext cx="208753" cy="200690"/>
            </a:xfrm>
            <a:custGeom>
              <a:rect b="b" l="l" r="r" t="t"/>
              <a:pathLst>
                <a:path extrusionOk="0" h="10255" w="10667">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4" name="Google Shape;1754;p124"/>
          <p:cNvSpPr/>
          <p:nvPr/>
        </p:nvSpPr>
        <p:spPr>
          <a:xfrm>
            <a:off x="1780154" y="3284741"/>
            <a:ext cx="323844" cy="323864"/>
          </a:xfrm>
          <a:custGeom>
            <a:rect b="b" l="l" r="r" t="t"/>
            <a:pathLst>
              <a:path extrusionOk="0" h="16549" w="16548">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24"/>
          <p:cNvSpPr/>
          <p:nvPr/>
        </p:nvSpPr>
        <p:spPr>
          <a:xfrm>
            <a:off x="1780154" y="2753905"/>
            <a:ext cx="323844" cy="323864"/>
          </a:xfrm>
          <a:custGeom>
            <a:rect b="b" l="l" r="r" t="t"/>
            <a:pathLst>
              <a:path extrusionOk="0" h="16549" w="16548">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24"/>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24"/>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24"/>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24"/>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24"/>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24"/>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24"/>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rect b="b" l="l" r="r" t="t"/>
              <a:pathLst>
                <a:path extrusionOk="0" h="7824" w="8962">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24"/>
            <p:cNvSpPr/>
            <p:nvPr/>
          </p:nvSpPr>
          <p:spPr>
            <a:xfrm>
              <a:off x="4201628" y="1916133"/>
              <a:ext cx="137381" cy="170944"/>
            </a:xfrm>
            <a:custGeom>
              <a:rect b="b" l="l" r="r" t="t"/>
              <a:pathLst>
                <a:path extrusionOk="0" h="8735" w="702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24"/>
            <p:cNvSpPr/>
            <p:nvPr/>
          </p:nvSpPr>
          <p:spPr>
            <a:xfrm>
              <a:off x="4318265" y="1916133"/>
              <a:ext cx="113780" cy="170944"/>
            </a:xfrm>
            <a:custGeom>
              <a:rect b="b" l="l" r="r" t="t"/>
              <a:pathLst>
                <a:path extrusionOk="0" h="8735" w="5814">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24"/>
            <p:cNvSpPr/>
            <p:nvPr/>
          </p:nvSpPr>
          <p:spPr>
            <a:xfrm>
              <a:off x="4108396" y="1916133"/>
              <a:ext cx="113584" cy="170944"/>
            </a:xfrm>
            <a:custGeom>
              <a:rect b="b" l="l" r="r" t="t"/>
              <a:pathLst>
                <a:path extrusionOk="0" h="8735" w="5804">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rect b="b" l="l" r="r" t="t"/>
              <a:pathLst>
                <a:path extrusionOk="0" h="983" w="1148">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24"/>
            <p:cNvSpPr/>
            <p:nvPr/>
          </p:nvSpPr>
          <p:spPr>
            <a:xfrm>
              <a:off x="3530749" y="1849164"/>
              <a:ext cx="323844" cy="227932"/>
            </a:xfrm>
            <a:custGeom>
              <a:rect b="b" l="l" r="r" t="t"/>
              <a:pathLst>
                <a:path extrusionOk="0" h="11647" w="16548">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24"/>
            <p:cNvSpPr/>
            <p:nvPr/>
          </p:nvSpPr>
          <p:spPr>
            <a:xfrm>
              <a:off x="3664079" y="1773389"/>
              <a:ext cx="57184" cy="75795"/>
            </a:xfrm>
            <a:custGeom>
              <a:rect b="b" l="l" r="r" t="t"/>
              <a:pathLst>
                <a:path extrusionOk="0" h="3873" w="2922">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24"/>
            <p:cNvSpPr/>
            <p:nvPr/>
          </p:nvSpPr>
          <p:spPr>
            <a:xfrm>
              <a:off x="3683062" y="1840965"/>
              <a:ext cx="19022" cy="46205"/>
            </a:xfrm>
            <a:custGeom>
              <a:rect b="b" l="l" r="r" t="t"/>
              <a:pathLst>
                <a:path extrusionOk="0" h="2361" w="972">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rect b="b" l="l" r="r" t="t"/>
              <a:pathLst>
                <a:path extrusionOk="0" h="11706" w="16686">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24"/>
            <p:cNvSpPr/>
            <p:nvPr/>
          </p:nvSpPr>
          <p:spPr>
            <a:xfrm>
              <a:off x="3097939" y="2011087"/>
              <a:ext cx="134505" cy="77341"/>
            </a:xfrm>
            <a:custGeom>
              <a:rect b="b" l="l" r="r" t="t"/>
              <a:pathLst>
                <a:path extrusionOk="0" h="3952" w="6873">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24"/>
            <p:cNvSpPr/>
            <p:nvPr/>
          </p:nvSpPr>
          <p:spPr>
            <a:xfrm>
              <a:off x="2927386" y="1763056"/>
              <a:ext cx="137949" cy="132939"/>
            </a:xfrm>
            <a:custGeom>
              <a:rect b="b" l="l" r="r" t="t"/>
              <a:pathLst>
                <a:path extrusionOk="0" h="6793" w="7049">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rect b="b" l="l" r="r" t="t"/>
              <a:pathLst>
                <a:path extrusionOk="0" h="2432" w="10677">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24"/>
            <p:cNvSpPr/>
            <p:nvPr/>
          </p:nvSpPr>
          <p:spPr>
            <a:xfrm>
              <a:off x="2411325" y="1763233"/>
              <a:ext cx="191864" cy="257267"/>
            </a:xfrm>
            <a:custGeom>
              <a:rect b="b" l="l" r="r" t="t"/>
              <a:pathLst>
                <a:path extrusionOk="0" h="13146" w="9804">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12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a:t>
            </a:r>
            <a:r>
              <a:rPr lang="en"/>
              <a:t>infographics</a:t>
            </a:r>
            <a:r>
              <a:rPr lang="en"/>
              <a:t> elements</a:t>
            </a:r>
            <a:endParaRPr/>
          </a:p>
        </p:txBody>
      </p:sp>
      <p:sp>
        <p:nvSpPr>
          <p:cNvPr id="1787" name="Google Shape;1787;p125"/>
          <p:cNvSpPr/>
          <p:nvPr/>
        </p:nvSpPr>
        <p:spPr>
          <a:xfrm>
            <a:off x="1074457" y="1152232"/>
            <a:ext cx="720039" cy="1510629"/>
          </a:xfrm>
          <a:custGeom>
            <a:rect b="b" l="l" r="r" t="t"/>
            <a:pathLst>
              <a:path extrusionOk="0" fill="none" h="69888" w="33312">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25"/>
          <p:cNvSpPr/>
          <p:nvPr/>
        </p:nvSpPr>
        <p:spPr>
          <a:xfrm>
            <a:off x="3975363" y="1152232"/>
            <a:ext cx="720017" cy="1510629"/>
          </a:xfrm>
          <a:custGeom>
            <a:rect b="b" l="l" r="r" t="t"/>
            <a:pathLst>
              <a:path extrusionOk="0" fill="none" h="69888" w="33311">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25"/>
          <p:cNvSpPr/>
          <p:nvPr/>
        </p:nvSpPr>
        <p:spPr>
          <a:xfrm>
            <a:off x="3009021" y="1152232"/>
            <a:ext cx="719563" cy="1510629"/>
          </a:xfrm>
          <a:custGeom>
            <a:rect b="b" l="l" r="r" t="t"/>
            <a:pathLst>
              <a:path extrusionOk="0" fill="none" h="69888" w="3329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25"/>
          <p:cNvSpPr/>
          <p:nvPr/>
        </p:nvSpPr>
        <p:spPr>
          <a:xfrm>
            <a:off x="2041274" y="1152232"/>
            <a:ext cx="719563" cy="1510629"/>
          </a:xfrm>
          <a:custGeom>
            <a:rect b="b" l="l" r="r" t="t"/>
            <a:pathLst>
              <a:path extrusionOk="0" fill="none" h="69888" w="3329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25"/>
          <p:cNvSpPr/>
          <p:nvPr/>
        </p:nvSpPr>
        <p:spPr>
          <a:xfrm>
            <a:off x="1849895" y="1726823"/>
            <a:ext cx="75328" cy="81013"/>
          </a:xfrm>
          <a:custGeom>
            <a:rect b="b" l="l" r="r" t="t"/>
            <a:pathLst>
              <a:path extrusionOk="0" h="3748" w="3485">
                <a:moveTo>
                  <a:pt x="2302"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25"/>
          <p:cNvSpPr/>
          <p:nvPr/>
        </p:nvSpPr>
        <p:spPr>
          <a:xfrm>
            <a:off x="1849895" y="1646286"/>
            <a:ext cx="75328" cy="80559"/>
          </a:xfrm>
          <a:custGeom>
            <a:rect b="b" l="l" r="r" t="t"/>
            <a:pathLst>
              <a:path extrusionOk="0" h="3727" w="3485">
                <a:moveTo>
                  <a:pt x="0"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25"/>
          <p:cNvSpPr/>
          <p:nvPr/>
        </p:nvSpPr>
        <p:spPr>
          <a:xfrm>
            <a:off x="1910050" y="1726823"/>
            <a:ext cx="75350" cy="81013"/>
          </a:xfrm>
          <a:custGeom>
            <a:rect b="b" l="l" r="r" t="t"/>
            <a:pathLst>
              <a:path extrusionOk="0" h="3748" w="3486">
                <a:moveTo>
                  <a:pt x="2302" y="0"/>
                </a:moveTo>
                <a:lnTo>
                  <a:pt x="1"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25"/>
          <p:cNvSpPr/>
          <p:nvPr/>
        </p:nvSpPr>
        <p:spPr>
          <a:xfrm>
            <a:off x="1910050" y="1646286"/>
            <a:ext cx="75350" cy="80559"/>
          </a:xfrm>
          <a:custGeom>
            <a:rect b="b" l="l" r="r" t="t"/>
            <a:pathLst>
              <a:path extrusionOk="0" h="3727" w="3486">
                <a:moveTo>
                  <a:pt x="1"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25"/>
          <p:cNvSpPr/>
          <p:nvPr/>
        </p:nvSpPr>
        <p:spPr>
          <a:xfrm>
            <a:off x="2816712" y="1726823"/>
            <a:ext cx="74853" cy="81013"/>
          </a:xfrm>
          <a:custGeom>
            <a:rect b="b" l="l" r="r" t="t"/>
            <a:pathLst>
              <a:path extrusionOk="0" h="3748" w="3463">
                <a:moveTo>
                  <a:pt x="2279" y="0"/>
                </a:moveTo>
                <a:lnTo>
                  <a:pt x="0" y="3748"/>
                </a:lnTo>
                <a:lnTo>
                  <a:pt x="1183" y="3748"/>
                </a:lnTo>
                <a:lnTo>
                  <a:pt x="3463"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25"/>
          <p:cNvSpPr/>
          <p:nvPr/>
        </p:nvSpPr>
        <p:spPr>
          <a:xfrm>
            <a:off x="2816712" y="1646286"/>
            <a:ext cx="74853" cy="80559"/>
          </a:xfrm>
          <a:custGeom>
            <a:rect b="b" l="l" r="r" t="t"/>
            <a:pathLst>
              <a:path extrusionOk="0" h="3727" w="3463">
                <a:moveTo>
                  <a:pt x="0" y="1"/>
                </a:moveTo>
                <a:lnTo>
                  <a:pt x="2279" y="3726"/>
                </a:lnTo>
                <a:lnTo>
                  <a:pt x="3463" y="3726"/>
                </a:lnTo>
                <a:lnTo>
                  <a:pt x="1183"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25"/>
          <p:cNvSpPr/>
          <p:nvPr/>
        </p:nvSpPr>
        <p:spPr>
          <a:xfrm>
            <a:off x="2876867" y="1726823"/>
            <a:ext cx="75328" cy="81013"/>
          </a:xfrm>
          <a:custGeom>
            <a:rect b="b" l="l" r="r" t="t"/>
            <a:pathLst>
              <a:path extrusionOk="0" h="3748" w="3485">
                <a:moveTo>
                  <a:pt x="2301"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25"/>
          <p:cNvSpPr/>
          <p:nvPr/>
        </p:nvSpPr>
        <p:spPr>
          <a:xfrm>
            <a:off x="2876867" y="1646286"/>
            <a:ext cx="75328" cy="80559"/>
          </a:xfrm>
          <a:custGeom>
            <a:rect b="b" l="l" r="r" t="t"/>
            <a:pathLst>
              <a:path extrusionOk="0" h="3727" w="3485">
                <a:moveTo>
                  <a:pt x="0" y="1"/>
                </a:moveTo>
                <a:lnTo>
                  <a:pt x="2301"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25"/>
          <p:cNvSpPr/>
          <p:nvPr/>
        </p:nvSpPr>
        <p:spPr>
          <a:xfrm>
            <a:off x="3784459" y="1726823"/>
            <a:ext cx="75328" cy="81013"/>
          </a:xfrm>
          <a:custGeom>
            <a:rect b="b" l="l" r="r" t="t"/>
            <a:pathLst>
              <a:path extrusionOk="0" h="3748" w="3485">
                <a:moveTo>
                  <a:pt x="2301"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25"/>
          <p:cNvSpPr/>
          <p:nvPr/>
        </p:nvSpPr>
        <p:spPr>
          <a:xfrm>
            <a:off x="3784459" y="1646286"/>
            <a:ext cx="75328" cy="80559"/>
          </a:xfrm>
          <a:custGeom>
            <a:rect b="b" l="l" r="r" t="t"/>
            <a:pathLst>
              <a:path extrusionOk="0" h="3727" w="3485">
                <a:moveTo>
                  <a:pt x="0" y="1"/>
                </a:moveTo>
                <a:lnTo>
                  <a:pt x="2301"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25"/>
          <p:cNvSpPr/>
          <p:nvPr/>
        </p:nvSpPr>
        <p:spPr>
          <a:xfrm>
            <a:off x="3844614" y="1726823"/>
            <a:ext cx="75350" cy="81013"/>
          </a:xfrm>
          <a:custGeom>
            <a:rect b="b" l="l" r="r" t="t"/>
            <a:pathLst>
              <a:path extrusionOk="0" h="3748" w="3486">
                <a:moveTo>
                  <a:pt x="2302" y="0"/>
                </a:moveTo>
                <a:lnTo>
                  <a:pt x="1"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25"/>
          <p:cNvSpPr/>
          <p:nvPr/>
        </p:nvSpPr>
        <p:spPr>
          <a:xfrm>
            <a:off x="3844614" y="1646286"/>
            <a:ext cx="75350" cy="80559"/>
          </a:xfrm>
          <a:custGeom>
            <a:rect b="b" l="l" r="r" t="t"/>
            <a:pathLst>
              <a:path extrusionOk="0" h="3727" w="3486">
                <a:moveTo>
                  <a:pt x="1"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25"/>
          <p:cNvSpPr/>
          <p:nvPr/>
        </p:nvSpPr>
        <p:spPr>
          <a:xfrm>
            <a:off x="3979641" y="2797350"/>
            <a:ext cx="70622" cy="428339"/>
          </a:xfrm>
          <a:custGeom>
            <a:rect b="b" l="l" r="r" t="t"/>
            <a:pathLst>
              <a:path extrusionOk="0" fill="none" h="21938" w="3617">
                <a:moveTo>
                  <a:pt x="0" y="1"/>
                </a:moveTo>
                <a:lnTo>
                  <a:pt x="0" y="8570"/>
                </a:lnTo>
                <a:lnTo>
                  <a:pt x="3616" y="10980"/>
                </a:lnTo>
                <a:lnTo>
                  <a:pt x="0" y="13829"/>
                </a:lnTo>
                <a:lnTo>
                  <a:pt x="0"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25"/>
          <p:cNvSpPr/>
          <p:nvPr/>
        </p:nvSpPr>
        <p:spPr>
          <a:xfrm>
            <a:off x="4609068" y="3225671"/>
            <a:ext cx="70622" cy="427910"/>
          </a:xfrm>
          <a:custGeom>
            <a:rect b="b" l="l" r="r" t="t"/>
            <a:pathLst>
              <a:path extrusionOk="0" fill="none" h="21916" w="3617">
                <a:moveTo>
                  <a:pt x="3616" y="1"/>
                </a:moveTo>
                <a:lnTo>
                  <a:pt x="3616" y="8570"/>
                </a:lnTo>
                <a:lnTo>
                  <a:pt x="0" y="10958"/>
                </a:lnTo>
                <a:lnTo>
                  <a:pt x="3616" y="13829"/>
                </a:lnTo>
                <a:lnTo>
                  <a:pt x="3616" y="21916"/>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25"/>
          <p:cNvSpPr/>
          <p:nvPr/>
        </p:nvSpPr>
        <p:spPr>
          <a:xfrm>
            <a:off x="3979641" y="3653562"/>
            <a:ext cx="70622" cy="428339"/>
          </a:xfrm>
          <a:custGeom>
            <a:rect b="b" l="l" r="r" t="t"/>
            <a:pathLst>
              <a:path extrusionOk="0" fill="none" h="21938" w="3617">
                <a:moveTo>
                  <a:pt x="0" y="1"/>
                </a:moveTo>
                <a:lnTo>
                  <a:pt x="0" y="8569"/>
                </a:lnTo>
                <a:lnTo>
                  <a:pt x="3616" y="10980"/>
                </a:lnTo>
                <a:lnTo>
                  <a:pt x="0" y="13829"/>
                </a:lnTo>
                <a:lnTo>
                  <a:pt x="0"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25"/>
          <p:cNvSpPr/>
          <p:nvPr/>
        </p:nvSpPr>
        <p:spPr>
          <a:xfrm>
            <a:off x="4609068" y="4081883"/>
            <a:ext cx="70622" cy="427910"/>
          </a:xfrm>
          <a:custGeom>
            <a:rect b="b" l="l" r="r" t="t"/>
            <a:pathLst>
              <a:path extrusionOk="0" fill="none" h="21916" w="3617">
                <a:moveTo>
                  <a:pt x="3616" y="1"/>
                </a:moveTo>
                <a:lnTo>
                  <a:pt x="3616" y="8569"/>
                </a:lnTo>
                <a:lnTo>
                  <a:pt x="0" y="10958"/>
                </a:lnTo>
                <a:lnTo>
                  <a:pt x="3616" y="13829"/>
                </a:lnTo>
                <a:lnTo>
                  <a:pt x="3616" y="21915"/>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25"/>
          <p:cNvSpPr/>
          <p:nvPr/>
        </p:nvSpPr>
        <p:spPr>
          <a:xfrm>
            <a:off x="3387428" y="2797350"/>
            <a:ext cx="1884885" cy="428339"/>
          </a:xfrm>
          <a:custGeom>
            <a:rect b="b" l="l" r="r" t="t"/>
            <a:pathLst>
              <a:path extrusionOk="0" fill="none" h="21938" w="96537">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25"/>
          <p:cNvSpPr/>
          <p:nvPr/>
        </p:nvSpPr>
        <p:spPr>
          <a:xfrm>
            <a:off x="3801202" y="3653562"/>
            <a:ext cx="1350447" cy="20"/>
          </a:xfrm>
          <a:custGeom>
            <a:rect b="b" l="l" r="r" t="t"/>
            <a:pathLst>
              <a:path extrusionOk="0" fill="none" h="1" w="69165">
                <a:moveTo>
                  <a:pt x="1" y="1"/>
                </a:moveTo>
                <a:lnTo>
                  <a:pt x="69164"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25"/>
          <p:cNvSpPr/>
          <p:nvPr/>
        </p:nvSpPr>
        <p:spPr>
          <a:xfrm>
            <a:off x="3387428" y="3225671"/>
            <a:ext cx="1764220" cy="428339"/>
          </a:xfrm>
          <a:custGeom>
            <a:rect b="b" l="l" r="r" t="t"/>
            <a:pathLst>
              <a:path extrusionOk="0" fill="none" h="21938" w="90357">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25"/>
          <p:cNvSpPr/>
          <p:nvPr/>
        </p:nvSpPr>
        <p:spPr>
          <a:xfrm>
            <a:off x="3698500" y="3653562"/>
            <a:ext cx="102721" cy="71051"/>
          </a:xfrm>
          <a:custGeom>
            <a:rect b="b" l="l" r="r" t="t"/>
            <a:pathLst>
              <a:path extrusionOk="0" fill="none" h="3639" w="5261">
                <a:moveTo>
                  <a:pt x="1" y="1"/>
                </a:moveTo>
                <a:lnTo>
                  <a:pt x="2390" y="3639"/>
                </a:lnTo>
                <a:lnTo>
                  <a:pt x="5261"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25"/>
          <p:cNvSpPr/>
          <p:nvPr/>
        </p:nvSpPr>
        <p:spPr>
          <a:xfrm>
            <a:off x="5151629" y="3653562"/>
            <a:ext cx="120684" cy="428339"/>
          </a:xfrm>
          <a:custGeom>
            <a:rect b="b" l="l" r="r" t="t"/>
            <a:pathLst>
              <a:path extrusionOk="0" fill="none" h="21938" w="6181">
                <a:moveTo>
                  <a:pt x="0" y="1"/>
                </a:moveTo>
                <a:cubicBezTo>
                  <a:pt x="3397" y="1"/>
                  <a:pt x="6180" y="2762"/>
                  <a:pt x="6180" y="6181"/>
                </a:cubicBezTo>
                <a:lnTo>
                  <a:pt x="6180" y="15779"/>
                </a:lnTo>
                <a:cubicBezTo>
                  <a:pt x="6180" y="19176"/>
                  <a:pt x="3397" y="21938"/>
                  <a:pt x="0" y="21938"/>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25"/>
          <p:cNvSpPr/>
          <p:nvPr/>
        </p:nvSpPr>
        <p:spPr>
          <a:xfrm>
            <a:off x="4858090" y="4081883"/>
            <a:ext cx="293558" cy="70622"/>
          </a:xfrm>
          <a:custGeom>
            <a:rect b="b" l="l" r="r" t="t"/>
            <a:pathLst>
              <a:path extrusionOk="0" fill="none" h="3617" w="15035">
                <a:moveTo>
                  <a:pt x="15034" y="1"/>
                </a:moveTo>
                <a:lnTo>
                  <a:pt x="5260" y="1"/>
                </a:lnTo>
                <a:lnTo>
                  <a:pt x="2872" y="3617"/>
                </a:lnTo>
                <a:lnTo>
                  <a:pt x="1"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25"/>
          <p:cNvSpPr/>
          <p:nvPr/>
        </p:nvSpPr>
        <p:spPr>
          <a:xfrm>
            <a:off x="3472653" y="4509774"/>
            <a:ext cx="1350447" cy="20"/>
          </a:xfrm>
          <a:custGeom>
            <a:rect b="b" l="l" r="r" t="t"/>
            <a:pathLst>
              <a:path extrusionOk="0" fill="none" h="1" w="69165">
                <a:moveTo>
                  <a:pt x="1" y="0"/>
                </a:moveTo>
                <a:lnTo>
                  <a:pt x="69164"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25"/>
          <p:cNvSpPr/>
          <p:nvPr/>
        </p:nvSpPr>
        <p:spPr>
          <a:xfrm>
            <a:off x="3387428" y="4081883"/>
            <a:ext cx="1470682" cy="428339"/>
          </a:xfrm>
          <a:custGeom>
            <a:rect b="b" l="l" r="r" t="t"/>
            <a:pathLst>
              <a:path extrusionOk="0" fill="none" h="21938" w="75323">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25"/>
          <p:cNvSpPr/>
          <p:nvPr/>
        </p:nvSpPr>
        <p:spPr>
          <a:xfrm>
            <a:off x="3369952" y="4509774"/>
            <a:ext cx="102721" cy="71051"/>
          </a:xfrm>
          <a:custGeom>
            <a:rect b="b" l="l" r="r" t="t"/>
            <a:pathLst>
              <a:path extrusionOk="0" fill="none" h="3639" w="5261">
                <a:moveTo>
                  <a:pt x="1" y="0"/>
                </a:moveTo>
                <a:lnTo>
                  <a:pt x="2390" y="3638"/>
                </a:lnTo>
                <a:lnTo>
                  <a:pt x="5261"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25"/>
          <p:cNvSpPr/>
          <p:nvPr/>
        </p:nvSpPr>
        <p:spPr>
          <a:xfrm>
            <a:off x="3370324" y="3143529"/>
            <a:ext cx="34247" cy="34247"/>
          </a:xfrm>
          <a:custGeom>
            <a:rect b="b" l="l" r="r" t="t"/>
            <a:pathLst>
              <a:path extrusionOk="0" h="1754" w="1754">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rect b="b" l="l" r="r" t="t"/>
              <a:pathLst>
                <a:path extrusionOk="0" fill="none" h="18958" w="7197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25"/>
            <p:cNvSpPr/>
            <p:nvPr/>
          </p:nvSpPr>
          <p:spPr>
            <a:xfrm>
              <a:off x="1194960" y="2843778"/>
              <a:ext cx="1555632" cy="409777"/>
            </a:xfrm>
            <a:custGeom>
              <a:rect b="b" l="l" r="r" t="t"/>
              <a:pathLst>
                <a:path extrusionOk="0" fill="none" h="18958" w="71970">
                  <a:moveTo>
                    <a:pt x="1" y="18957"/>
                  </a:moveTo>
                  <a:lnTo>
                    <a:pt x="62481" y="18957"/>
                  </a:lnTo>
                  <a:cubicBezTo>
                    <a:pt x="67718" y="18957"/>
                    <a:pt x="71970" y="14706"/>
                    <a:pt x="71970" y="9490"/>
                  </a:cubicBezTo>
                  <a:cubicBezTo>
                    <a:pt x="71970" y="4252"/>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25"/>
            <p:cNvSpPr/>
            <p:nvPr/>
          </p:nvSpPr>
          <p:spPr>
            <a:xfrm>
              <a:off x="808916" y="2836213"/>
              <a:ext cx="444340" cy="425102"/>
            </a:xfrm>
            <a:custGeom>
              <a:rect b="b" l="l" r="r" t="t"/>
              <a:pathLst>
                <a:path extrusionOk="0" h="19667" w="20557">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25"/>
            <p:cNvSpPr/>
            <p:nvPr/>
          </p:nvSpPr>
          <p:spPr>
            <a:xfrm>
              <a:off x="713227" y="2721092"/>
              <a:ext cx="538603" cy="538603"/>
            </a:xfrm>
            <a:custGeom>
              <a:rect b="b" l="l" r="r" t="t"/>
              <a:pathLst>
                <a:path extrusionOk="0" fill="none" h="24918" w="24918">
                  <a:moveTo>
                    <a:pt x="5392" y="24918"/>
                  </a:moveTo>
                  <a:cubicBezTo>
                    <a:pt x="0" y="19527"/>
                    <a:pt x="0" y="10783"/>
                    <a:pt x="5392" y="5392"/>
                  </a:cubicBezTo>
                  <a:cubicBezTo>
                    <a:pt x="10783" y="1"/>
                    <a:pt x="19527" y="1"/>
                    <a:pt x="24918" y="5392"/>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2" name="Google Shape;1822;p125"/>
          <p:cNvSpPr/>
          <p:nvPr/>
        </p:nvSpPr>
        <p:spPr>
          <a:xfrm>
            <a:off x="1562372" y="2824368"/>
            <a:ext cx="31277" cy="26716"/>
          </a:xfrm>
          <a:custGeom>
            <a:rect b="b" l="l" r="r" t="t"/>
            <a:pathLst>
              <a:path extrusionOk="0" h="1236" w="1447">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25"/>
          <p:cNvSpPr/>
          <p:nvPr/>
        </p:nvSpPr>
        <p:spPr>
          <a:xfrm>
            <a:off x="1562372" y="4132227"/>
            <a:ext cx="31277" cy="26522"/>
          </a:xfrm>
          <a:custGeom>
            <a:rect b="b" l="l" r="r" t="t"/>
            <a:pathLst>
              <a:path extrusionOk="0" h="1227" w="1447">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rect b="b" l="l" r="r" t="t"/>
              <a:pathLst>
                <a:path extrusionOk="0" fill="none" h="18980" w="7197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cap="flat" cmpd="sng" w="10400">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25"/>
            <p:cNvSpPr/>
            <p:nvPr/>
          </p:nvSpPr>
          <p:spPr>
            <a:xfrm>
              <a:off x="1194960" y="4151637"/>
              <a:ext cx="1555632" cy="409777"/>
            </a:xfrm>
            <a:custGeom>
              <a:rect b="b" l="l" r="r" t="t"/>
              <a:pathLst>
                <a:path extrusionOk="0" fill="none" h="18958" w="71970">
                  <a:moveTo>
                    <a:pt x="1" y="18957"/>
                  </a:moveTo>
                  <a:lnTo>
                    <a:pt x="62481" y="18957"/>
                  </a:lnTo>
                  <a:cubicBezTo>
                    <a:pt x="67718" y="18957"/>
                    <a:pt x="71970" y="14706"/>
                    <a:pt x="71970" y="9468"/>
                  </a:cubicBezTo>
                  <a:cubicBezTo>
                    <a:pt x="71970" y="4230"/>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25"/>
            <p:cNvSpPr/>
            <p:nvPr/>
          </p:nvSpPr>
          <p:spPr>
            <a:xfrm>
              <a:off x="808916" y="4143596"/>
              <a:ext cx="444340" cy="425578"/>
            </a:xfrm>
            <a:custGeom>
              <a:rect b="b" l="l" r="r" t="t"/>
              <a:pathLst>
                <a:path extrusionOk="0" h="19689" w="20557">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25"/>
            <p:cNvSpPr/>
            <p:nvPr/>
          </p:nvSpPr>
          <p:spPr>
            <a:xfrm>
              <a:off x="713227" y="4028950"/>
              <a:ext cx="538603" cy="538624"/>
            </a:xfrm>
            <a:custGeom>
              <a:rect b="b" l="l" r="r" t="t"/>
              <a:pathLst>
                <a:path extrusionOk="0" fill="none" h="24919" w="24918">
                  <a:moveTo>
                    <a:pt x="5392" y="24918"/>
                  </a:moveTo>
                  <a:cubicBezTo>
                    <a:pt x="0" y="19527"/>
                    <a:pt x="0" y="10783"/>
                    <a:pt x="5392" y="5392"/>
                  </a:cubicBezTo>
                  <a:cubicBezTo>
                    <a:pt x="10783" y="1"/>
                    <a:pt x="19527" y="1"/>
                    <a:pt x="24918" y="5392"/>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25"/>
            <p:cNvSpPr/>
            <p:nvPr/>
          </p:nvSpPr>
          <p:spPr>
            <a:xfrm>
              <a:off x="816482" y="4554281"/>
              <a:ext cx="26565" cy="26543"/>
            </a:xfrm>
            <a:custGeom>
              <a:rect b="b" l="l" r="r" t="t"/>
              <a:pathLst>
                <a:path extrusionOk="0" h="1228" w="1229">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rect b="b" l="l" r="r" t="t"/>
              <a:pathLst>
                <a:path extrusionOk="0" fill="none" h="18979" w="7197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25"/>
            <p:cNvSpPr/>
            <p:nvPr/>
          </p:nvSpPr>
          <p:spPr>
            <a:xfrm>
              <a:off x="1194960" y="3497481"/>
              <a:ext cx="1552324" cy="410231"/>
            </a:xfrm>
            <a:custGeom>
              <a:rect b="b" l="l" r="r" t="t"/>
              <a:pathLst>
                <a:path extrusionOk="0" fill="none" h="18979" w="71817">
                  <a:moveTo>
                    <a:pt x="1" y="18979"/>
                  </a:moveTo>
                  <a:lnTo>
                    <a:pt x="62481" y="18979"/>
                  </a:lnTo>
                  <a:cubicBezTo>
                    <a:pt x="67653" y="18891"/>
                    <a:pt x="71817" y="14661"/>
                    <a:pt x="71817" y="9489"/>
                  </a:cubicBezTo>
                  <a:cubicBezTo>
                    <a:pt x="71817" y="4317"/>
                    <a:pt x="67653" y="88"/>
                    <a:pt x="62481" y="0"/>
                  </a:cubicBezTo>
                  <a:lnTo>
                    <a:pt x="8110"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25"/>
            <p:cNvSpPr/>
            <p:nvPr/>
          </p:nvSpPr>
          <p:spPr>
            <a:xfrm>
              <a:off x="808916" y="3489894"/>
              <a:ext cx="444340" cy="425362"/>
            </a:xfrm>
            <a:custGeom>
              <a:rect b="b" l="l" r="r" t="t"/>
              <a:pathLst>
                <a:path extrusionOk="0" h="19679" w="20557">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25"/>
            <p:cNvSpPr/>
            <p:nvPr/>
          </p:nvSpPr>
          <p:spPr>
            <a:xfrm>
              <a:off x="713227" y="3375270"/>
              <a:ext cx="538603" cy="538127"/>
            </a:xfrm>
            <a:custGeom>
              <a:rect b="b" l="l" r="r" t="t"/>
              <a:pathLst>
                <a:path extrusionOk="0" fill="none" h="24896" w="24918">
                  <a:moveTo>
                    <a:pt x="5392" y="24896"/>
                  </a:moveTo>
                  <a:cubicBezTo>
                    <a:pt x="0" y="19504"/>
                    <a:pt x="0" y="10782"/>
                    <a:pt x="5392" y="5391"/>
                  </a:cubicBezTo>
                  <a:cubicBezTo>
                    <a:pt x="10783" y="0"/>
                    <a:pt x="19527" y="0"/>
                    <a:pt x="24918" y="5391"/>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125"/>
          <p:cNvSpPr/>
          <p:nvPr/>
        </p:nvSpPr>
        <p:spPr>
          <a:xfrm>
            <a:off x="1562372" y="3478524"/>
            <a:ext cx="31277" cy="26370"/>
          </a:xfrm>
          <a:custGeom>
            <a:rect b="b" l="l" r="r" t="t"/>
            <a:pathLst>
              <a:path extrusionOk="0" h="1220" w="1447">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25"/>
          <p:cNvSpPr/>
          <p:nvPr/>
        </p:nvSpPr>
        <p:spPr>
          <a:xfrm>
            <a:off x="6370866" y="2193416"/>
            <a:ext cx="4526" cy="4445"/>
          </a:xfrm>
          <a:custGeom>
            <a:rect b="b" l="l" r="r" t="t"/>
            <a:pathLst>
              <a:path extrusionOk="0" h="55" w="56">
                <a:moveTo>
                  <a:pt x="15" y="0"/>
                </a:moveTo>
                <a:lnTo>
                  <a:pt x="1" y="41"/>
                </a:lnTo>
                <a:lnTo>
                  <a:pt x="42" y="55"/>
                </a:lnTo>
                <a:lnTo>
                  <a:pt x="56" y="41"/>
                </a:lnTo>
                <a:lnTo>
                  <a:pt x="28" y="27"/>
                </a:lnTo>
                <a:lnTo>
                  <a:pt x="42"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rect b="b" l="l" r="r" t="t"/>
              <a:pathLst>
                <a:path extrusionOk="0" h="14282" w="893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25"/>
            <p:cNvSpPr/>
            <p:nvPr/>
          </p:nvSpPr>
          <p:spPr>
            <a:xfrm>
              <a:off x="4780021" y="2227602"/>
              <a:ext cx="2263" cy="3394"/>
            </a:xfrm>
            <a:custGeom>
              <a:rect b="b" l="l" r="r" t="t"/>
              <a:pathLst>
                <a:path extrusionOk="0" h="42" w="28">
                  <a:moveTo>
                    <a:pt x="1" y="0"/>
                  </a:moveTo>
                  <a:lnTo>
                    <a:pt x="28" y="41"/>
                  </a:lnTo>
                  <a:lnTo>
                    <a:pt x="28" y="14"/>
                  </a:lnTo>
                  <a:cubicBezTo>
                    <a:pt x="28" y="14"/>
                    <a:pt x="28" y="0"/>
                    <a:pt x="14"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25"/>
            <p:cNvSpPr/>
            <p:nvPr/>
          </p:nvSpPr>
          <p:spPr>
            <a:xfrm>
              <a:off x="4675200" y="1064649"/>
              <a:ext cx="885032" cy="1121100"/>
            </a:xfrm>
            <a:custGeom>
              <a:rect b="b" l="l" r="r" t="t"/>
              <a:pathLst>
                <a:path extrusionOk="0" h="13872" w="10951">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25"/>
            <p:cNvSpPr/>
            <p:nvPr/>
          </p:nvSpPr>
          <p:spPr>
            <a:xfrm>
              <a:off x="4733712" y="2002527"/>
              <a:ext cx="1284433" cy="572754"/>
            </a:xfrm>
            <a:custGeom>
              <a:rect b="b" l="l" r="r" t="t"/>
              <a:pathLst>
                <a:path extrusionOk="0" h="7087" w="15893">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rect b="b" l="l" r="r" t="t"/>
              <a:pathLst>
                <a:path extrusionOk="0" h="13258" w="8862">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25"/>
            <p:cNvSpPr/>
            <p:nvPr/>
          </p:nvSpPr>
          <p:spPr>
            <a:xfrm>
              <a:off x="6339162" y="1844692"/>
              <a:ext cx="1238124" cy="715154"/>
            </a:xfrm>
            <a:custGeom>
              <a:rect b="b" l="l" r="r" t="t"/>
              <a:pathLst>
                <a:path extrusionOk="0" h="8849" w="1532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25"/>
            <p:cNvSpPr/>
            <p:nvPr/>
          </p:nvSpPr>
          <p:spPr>
            <a:xfrm>
              <a:off x="6958228" y="1127524"/>
              <a:ext cx="815449" cy="1074792"/>
            </a:xfrm>
            <a:custGeom>
              <a:rect b="b" l="l" r="r" t="t"/>
              <a:pathLst>
                <a:path extrusionOk="0" h="13299" w="1009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25"/>
            <p:cNvSpPr/>
            <p:nvPr/>
          </p:nvSpPr>
          <p:spPr>
            <a:xfrm>
              <a:off x="6811462" y="1080004"/>
              <a:ext cx="294661" cy="378630"/>
            </a:xfrm>
            <a:custGeom>
              <a:rect b="b" l="l" r="r" t="t"/>
              <a:pathLst>
                <a:path extrusionOk="0" h="4685" w="3646">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25"/>
            <p:cNvSpPr/>
            <p:nvPr/>
          </p:nvSpPr>
          <p:spPr>
            <a:xfrm>
              <a:off x="7086163" y="1098834"/>
              <a:ext cx="10021" cy="262657"/>
            </a:xfrm>
            <a:custGeom>
              <a:rect b="b" l="l" r="r" t="t"/>
              <a:pathLst>
                <a:path extrusionOk="0" h="3250" w="124">
                  <a:moveTo>
                    <a:pt x="124" y="82"/>
                  </a:moveTo>
                  <a:lnTo>
                    <a:pt x="1" y="0"/>
                  </a:lnTo>
                  <a:lnTo>
                    <a:pt x="1" y="3250"/>
                  </a:lnTo>
                  <a:lnTo>
                    <a:pt x="124" y="325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25"/>
            <p:cNvSpPr/>
            <p:nvPr/>
          </p:nvSpPr>
          <p:spPr>
            <a:xfrm>
              <a:off x="6957096" y="1361408"/>
              <a:ext cx="162282" cy="102719"/>
            </a:xfrm>
            <a:custGeom>
              <a:rect b="b" l="l" r="r" t="t"/>
              <a:pathLst>
                <a:path extrusionOk="0" h="1271" w="2008">
                  <a:moveTo>
                    <a:pt x="2008" y="1"/>
                  </a:moveTo>
                  <a:lnTo>
                    <a:pt x="1816" y="1"/>
                  </a:lnTo>
                  <a:lnTo>
                    <a:pt x="1" y="1189"/>
                  </a:lnTo>
                  <a:lnTo>
                    <a:pt x="96" y="127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25"/>
            <p:cNvSpPr/>
            <p:nvPr/>
          </p:nvSpPr>
          <p:spPr>
            <a:xfrm>
              <a:off x="6398725" y="2185658"/>
              <a:ext cx="225238" cy="136905"/>
            </a:xfrm>
            <a:custGeom>
              <a:rect b="b" l="l" r="r" t="t"/>
              <a:pathLst>
                <a:path extrusionOk="0" h="1694" w="2787">
                  <a:moveTo>
                    <a:pt x="124" y="1694"/>
                  </a:moveTo>
                  <a:lnTo>
                    <a:pt x="1" y="1571"/>
                  </a:lnTo>
                  <a:lnTo>
                    <a:pt x="2704" y="1"/>
                  </a:lnTo>
                  <a:lnTo>
                    <a:pt x="2786" y="137"/>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25"/>
            <p:cNvSpPr/>
            <p:nvPr/>
          </p:nvSpPr>
          <p:spPr>
            <a:xfrm>
              <a:off x="6628248" y="2028954"/>
              <a:ext cx="18830" cy="187658"/>
            </a:xfrm>
            <a:custGeom>
              <a:rect b="b" l="l" r="r" t="t"/>
              <a:pathLst>
                <a:path extrusionOk="0" h="2322" w="233">
                  <a:moveTo>
                    <a:pt x="83" y="2322"/>
                  </a:moveTo>
                  <a:lnTo>
                    <a:pt x="1" y="2158"/>
                  </a:lnTo>
                  <a:lnTo>
                    <a:pt x="124" y="1"/>
                  </a:lnTo>
                  <a:lnTo>
                    <a:pt x="233" y="42"/>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25"/>
            <p:cNvSpPr/>
            <p:nvPr/>
          </p:nvSpPr>
          <p:spPr>
            <a:xfrm>
              <a:off x="6246464" y="1949511"/>
              <a:ext cx="390753" cy="363275"/>
            </a:xfrm>
            <a:custGeom>
              <a:rect b="b" l="l" r="r" t="t"/>
              <a:pathLst>
                <a:path extrusionOk="0" h="4495" w="4835">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25"/>
            <p:cNvSpPr/>
            <p:nvPr/>
          </p:nvSpPr>
          <p:spPr>
            <a:xfrm>
              <a:off x="7272691" y="1949511"/>
              <a:ext cx="380731" cy="380246"/>
            </a:xfrm>
            <a:custGeom>
              <a:rect b="b" l="l" r="r" t="t"/>
              <a:pathLst>
                <a:path extrusionOk="0" h="4705" w="4711">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25"/>
            <p:cNvSpPr/>
            <p:nvPr/>
          </p:nvSpPr>
          <p:spPr>
            <a:xfrm>
              <a:off x="7286995" y="2187840"/>
              <a:ext cx="231865" cy="135854"/>
            </a:xfrm>
            <a:custGeom>
              <a:rect b="b" l="l" r="r" t="t"/>
              <a:pathLst>
                <a:path extrusionOk="0" h="1681" w="2869">
                  <a:moveTo>
                    <a:pt x="2745" y="1680"/>
                  </a:moveTo>
                  <a:lnTo>
                    <a:pt x="2868" y="1626"/>
                  </a:lnTo>
                  <a:lnTo>
                    <a:pt x="55" y="1"/>
                  </a:lnTo>
                  <a:lnTo>
                    <a:pt x="1" y="96"/>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rect b="b" l="l" r="r" t="t"/>
              <a:pathLst>
                <a:path extrusionOk="0" h="13422" w="15006">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25"/>
            <p:cNvSpPr/>
            <p:nvPr/>
          </p:nvSpPr>
          <p:spPr>
            <a:xfrm>
              <a:off x="6209674" y="2809980"/>
              <a:ext cx="795055" cy="711131"/>
            </a:xfrm>
            <a:custGeom>
              <a:rect b="b" l="l" r="r" t="t"/>
              <a:pathLst>
                <a:path extrusionOk="0" h="13422" w="15006">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25"/>
            <p:cNvSpPr/>
            <p:nvPr/>
          </p:nvSpPr>
          <p:spPr>
            <a:xfrm>
              <a:off x="5381400" y="3561536"/>
              <a:ext cx="795055" cy="711131"/>
            </a:xfrm>
            <a:custGeom>
              <a:rect b="b" l="l" r="r" t="t"/>
              <a:pathLst>
                <a:path extrusionOk="0" h="13422" w="15006">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25"/>
            <p:cNvSpPr/>
            <p:nvPr/>
          </p:nvSpPr>
          <p:spPr>
            <a:xfrm>
              <a:off x="6209674" y="3561536"/>
              <a:ext cx="795055" cy="711131"/>
            </a:xfrm>
            <a:custGeom>
              <a:rect b="b" l="l" r="r" t="t"/>
              <a:pathLst>
                <a:path extrusionOk="0" h="13422" w="15006">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25"/>
            <p:cNvSpPr/>
            <p:nvPr/>
          </p:nvSpPr>
          <p:spPr>
            <a:xfrm>
              <a:off x="5850188" y="3198394"/>
              <a:ext cx="685805" cy="685805"/>
            </a:xfrm>
            <a:custGeom>
              <a:rect b="b" l="l" r="r" t="t"/>
              <a:pathLst>
                <a:path extrusionOk="0" h="12944" w="12944">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3" name="Shape 1863"/>
        <p:cNvGrpSpPr/>
        <p:nvPr/>
      </p:nvGrpSpPr>
      <p:grpSpPr>
        <a:xfrm>
          <a:off x="0" y="0"/>
          <a:ext cx="0" cy="0"/>
          <a:chOff x="0" y="0"/>
          <a:chExt cx="0" cy="0"/>
        </a:xfrm>
      </p:grpSpPr>
      <p:sp>
        <p:nvSpPr>
          <p:cNvPr id="1864" name="Google Shape;1864;p126"/>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65" name="Google Shape;1865;p126"/>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People in business meeting high angle</a:t>
            </a:r>
            <a:endParaRPr/>
          </a:p>
          <a:p>
            <a:pPr indent="-317500" lvl="0" marL="457200" rtl="0" algn="l">
              <a:spcBef>
                <a:spcPts val="0"/>
              </a:spcBef>
              <a:spcAft>
                <a:spcPts val="0"/>
              </a:spcAft>
              <a:buSzPts val="1400"/>
              <a:buChar char="●"/>
            </a:pPr>
            <a:r>
              <a:rPr lang="en">
                <a:solidFill>
                  <a:schemeClr val="hlink"/>
                </a:solidFill>
                <a:uFill>
                  <a:noFill/>
                </a:uFill>
                <a:hlinkClick r:id="rId4"/>
              </a:rPr>
              <a:t>Front view of people meeting over a cup of coffee</a:t>
            </a:r>
            <a:endParaRPr/>
          </a:p>
          <a:p>
            <a:pPr indent="-317500" lvl="0" marL="457200" rtl="0" algn="l">
              <a:spcBef>
                <a:spcPts val="0"/>
              </a:spcBef>
              <a:spcAft>
                <a:spcPts val="0"/>
              </a:spcAft>
              <a:buSzPts val="1400"/>
              <a:buChar char="●"/>
            </a:pPr>
            <a:r>
              <a:rPr lang="en">
                <a:solidFill>
                  <a:schemeClr val="hlink"/>
                </a:solidFill>
                <a:uFill>
                  <a:noFill/>
                </a:uFill>
                <a:hlinkClick r:id="rId5"/>
              </a:rPr>
              <a:t>Businessman at office with laptop</a:t>
            </a:r>
            <a:endParaRPr/>
          </a:p>
          <a:p>
            <a:pPr indent="-317500" lvl="0" marL="457200" rtl="0" algn="l">
              <a:spcBef>
                <a:spcPts val="0"/>
              </a:spcBef>
              <a:spcAft>
                <a:spcPts val="0"/>
              </a:spcAft>
              <a:buSzPts val="1400"/>
              <a:buChar char="●"/>
            </a:pPr>
            <a:r>
              <a:rPr lang="en">
                <a:solidFill>
                  <a:schemeClr val="hlink"/>
                </a:solidFill>
                <a:uFill>
                  <a:noFill/>
                </a:uFill>
                <a:hlinkClick r:id="rId6"/>
              </a:rPr>
              <a:t>Smiley redhead business woman working</a:t>
            </a:r>
            <a:endParaRPr/>
          </a:p>
          <a:p>
            <a:pPr indent="-317500" lvl="0" marL="457200" rtl="0" algn="l">
              <a:spcBef>
                <a:spcPts val="0"/>
              </a:spcBef>
              <a:spcAft>
                <a:spcPts val="0"/>
              </a:spcAft>
              <a:buSzPts val="1400"/>
              <a:buChar char="●"/>
            </a:pPr>
            <a:r>
              <a:rPr lang="en">
                <a:solidFill>
                  <a:schemeClr val="hlink"/>
                </a:solidFill>
                <a:uFill>
                  <a:noFill/>
                </a:uFill>
                <a:hlinkClick r:id="rId7"/>
              </a:rPr>
              <a:t>Business women talking while looking</a:t>
            </a:r>
            <a:endParaRPr/>
          </a:p>
          <a:p>
            <a:pPr indent="-317500" lvl="0" marL="457200" rtl="0" algn="l">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12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72" name="Google Shape;1872;p12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Smiling young woman working at laptop in office</a:t>
            </a:r>
            <a:endParaRPr/>
          </a:p>
          <a:p>
            <a:pPr indent="-317500" lvl="0" marL="457200" rtl="0" algn="l">
              <a:spcBef>
                <a:spcPts val="0"/>
              </a:spcBef>
              <a:spcAft>
                <a:spcPts val="0"/>
              </a:spcAft>
              <a:buSzPts val="1400"/>
              <a:buChar char="●"/>
            </a:pPr>
            <a:r>
              <a:rPr lang="en">
                <a:solidFill>
                  <a:schemeClr val="hlink"/>
                </a:solidFill>
                <a:uFill>
                  <a:noFill/>
                </a:uFill>
                <a:hlinkClick r:id="rId4"/>
              </a:rPr>
              <a:t>Medium shot woman with box</a:t>
            </a:r>
            <a:endParaRPr/>
          </a:p>
          <a:p>
            <a:pPr indent="-317500" lvl="0" marL="457200" rtl="0" algn="l">
              <a:spcBef>
                <a:spcPts val="0"/>
              </a:spcBef>
              <a:spcAft>
                <a:spcPts val="0"/>
              </a:spcAft>
              <a:buSzPts val="1400"/>
              <a:buChar char="●"/>
            </a:pPr>
            <a:r>
              <a:rPr lang="en">
                <a:solidFill>
                  <a:schemeClr val="hlink"/>
                </a:solidFill>
                <a:uFill>
                  <a:noFill/>
                </a:uFill>
                <a:hlinkClick r:id="rId5"/>
              </a:rPr>
              <a:t>Medium shot business people with devices</a:t>
            </a:r>
            <a:endParaRPr/>
          </a:p>
          <a:p>
            <a:pPr indent="-317500" lvl="0" marL="457200" rtl="0" algn="l">
              <a:spcBef>
                <a:spcPts val="0"/>
              </a:spcBef>
              <a:spcAft>
                <a:spcPts val="0"/>
              </a:spcAft>
              <a:buSzPts val="1400"/>
              <a:buChar char="●"/>
            </a:pPr>
            <a:r>
              <a:rPr lang="en">
                <a:solidFill>
                  <a:schemeClr val="hlink"/>
                </a:solidFill>
                <a:uFill>
                  <a:noFill/>
                </a:uFill>
                <a:hlinkClick r:id="rId6"/>
              </a:rPr>
              <a:t>Startups entrepreneurs discussing strategies</a:t>
            </a:r>
            <a:endParaRPr/>
          </a:p>
          <a:p>
            <a:pPr indent="-317500" lvl="0" marL="457200" rtl="0" algn="l">
              <a:spcBef>
                <a:spcPts val="0"/>
              </a:spcBef>
              <a:spcAft>
                <a:spcPts val="0"/>
              </a:spcAft>
              <a:buSzPts val="1400"/>
              <a:buChar char="●"/>
            </a:pPr>
            <a:r>
              <a:rPr lang="en">
                <a:solidFill>
                  <a:schemeClr val="hlink"/>
                </a:solidFill>
                <a:uFill>
                  <a:noFill/>
                </a:uFill>
                <a:hlinkClick r:id="rId7"/>
              </a:rPr>
              <a:t>Close up business people at tablet </a:t>
            </a:r>
            <a:endParaRPr/>
          </a:p>
          <a:p>
            <a:pPr indent="-317500" lvl="0" marL="457200" rtl="0" algn="l">
              <a:spcBef>
                <a:spcPts val="0"/>
              </a:spcBef>
              <a:spcAft>
                <a:spcPts val="0"/>
              </a:spcAft>
              <a:buSzPts val="1400"/>
              <a:buChar char="●"/>
            </a:pPr>
            <a:r>
              <a:rPr lang="en">
                <a:solidFill>
                  <a:schemeClr val="hlink"/>
                </a:solidFill>
                <a:uFill>
                  <a:noFill/>
                </a:uFill>
                <a:hlinkClick r:id="rId8"/>
              </a:rPr>
              <a:t>Man and woman discussing a new project </a:t>
            </a:r>
            <a:endParaRPr/>
          </a:p>
          <a:p>
            <a:pPr indent="-317500" lvl="0" marL="457200" rtl="0" algn="l">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5"/>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 Lists like this one:</a:t>
            </a:r>
            <a:endParaRPr/>
          </a:p>
          <a:p>
            <a:pPr indent="-317500" lvl="0" marL="457200" rtl="0" algn="l">
              <a:spcBef>
                <a:spcPts val="1000"/>
              </a:spcBef>
              <a:spcAft>
                <a:spcPts val="0"/>
              </a:spcAft>
              <a:buSzPts val="1400"/>
              <a:buChar char="●"/>
            </a:pPr>
            <a:r>
              <a:rPr lang="en"/>
              <a:t> Because they’re simple</a:t>
            </a:r>
            <a:endParaRPr/>
          </a:p>
          <a:p>
            <a:pPr indent="-317500" lvl="0" marL="457200" rtl="0" algn="l">
              <a:spcBef>
                <a:spcPts val="0"/>
              </a:spcBef>
              <a:spcAft>
                <a:spcPts val="0"/>
              </a:spcAft>
              <a:buSzPts val="1400"/>
              <a:buChar char="●"/>
            </a:pPr>
            <a:r>
              <a:rPr lang="en"/>
              <a:t> You can organize your ideas clearly</a:t>
            </a:r>
            <a:endParaRPr/>
          </a:p>
          <a:p>
            <a:pPr indent="-317500" lvl="0" marL="457200" rtl="0" algn="l">
              <a:spcBef>
                <a:spcPts val="0"/>
              </a:spcBef>
              <a:spcAft>
                <a:spcPts val="0"/>
              </a:spcAft>
              <a:buSzPts val="1400"/>
              <a:buChar char="●"/>
            </a:pPr>
            <a:r>
              <a:rPr lang="en"/>
              <a:t> And because you’ll never forget to buy milk!</a:t>
            </a:r>
            <a:endParaRPr/>
          </a:p>
          <a:p>
            <a:pPr indent="0" lvl="0" marL="0" rtl="0" algn="l">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b="0" l="16899" r="16906" t="0"/>
          <a:stretch/>
        </p:blipFill>
        <p:spPr>
          <a:xfrm>
            <a:off x="5586875" y="15945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128"/>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79" name="Google Shape;1879;p128"/>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Coworkers</a:t>
            </a:r>
            <a:r>
              <a:rPr lang="en">
                <a:solidFill>
                  <a:schemeClr val="hlink"/>
                </a:solidFill>
                <a:uFill>
                  <a:noFill/>
                </a:uFill>
                <a:hlinkClick r:id="rId4"/>
              </a:rPr>
              <a:t> discussing a new project together </a:t>
            </a:r>
            <a:endParaRPr/>
          </a:p>
          <a:p>
            <a:pPr indent="-317500" lvl="0" marL="457200" rtl="0" algn="l">
              <a:spcBef>
                <a:spcPts val="0"/>
              </a:spcBef>
              <a:spcAft>
                <a:spcPts val="0"/>
              </a:spcAft>
              <a:buSzPts val="1400"/>
              <a:buChar char="●"/>
            </a:pPr>
            <a:r>
              <a:rPr lang="en">
                <a:solidFill>
                  <a:schemeClr val="hlink"/>
                </a:solidFill>
                <a:uFill>
                  <a:noFill/>
                </a:uFill>
                <a:hlinkClick r:id="rId5"/>
              </a:rPr>
              <a:t>Smiley man holding project documents </a:t>
            </a:r>
            <a:endParaRPr/>
          </a:p>
          <a:p>
            <a:pPr indent="-317500" lvl="0" marL="457200" rtl="0" algn="l">
              <a:spcBef>
                <a:spcPts val="0"/>
              </a:spcBef>
              <a:spcAft>
                <a:spcPts val="0"/>
              </a:spcAft>
              <a:buSzPts val="1400"/>
              <a:buChar char="●"/>
            </a:pPr>
            <a:r>
              <a:rPr lang="en">
                <a:solidFill>
                  <a:schemeClr val="hlink"/>
                </a:solidFill>
                <a:uFill>
                  <a:noFill/>
                </a:uFill>
                <a:hlinkClick r:id="rId6"/>
              </a:rPr>
              <a:t>Businessman respecting safety measures at the office</a:t>
            </a:r>
            <a:endParaRPr/>
          </a:p>
          <a:p>
            <a:pPr indent="-317500" lvl="0" marL="457200" rtl="0" algn="l">
              <a:spcBef>
                <a:spcPts val="0"/>
              </a:spcBef>
              <a:spcAft>
                <a:spcPts val="0"/>
              </a:spcAft>
              <a:buSzPts val="1400"/>
              <a:buChar char="●"/>
            </a:pPr>
            <a:r>
              <a:rPr lang="en">
                <a:solidFill>
                  <a:schemeClr val="hlink"/>
                </a:solidFill>
                <a:uFill>
                  <a:noFill/>
                </a:uFill>
                <a:hlinkClick r:id="rId7"/>
              </a:rPr>
              <a:t>Young man using laptop with coffee cup</a:t>
            </a:r>
            <a:endParaRPr/>
          </a:p>
          <a:p>
            <a:pPr indent="0" lvl="0" marL="0" marR="0" rtl="0" algn="l">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indent="-304800" lvl="0" marL="457200" marR="0" rtl="0" algn="l">
              <a:lnSpc>
                <a:spcPct val="100000"/>
              </a:lnSpc>
              <a:spcBef>
                <a:spcPts val="0"/>
              </a:spcBef>
              <a:spcAft>
                <a:spcPts val="0"/>
              </a:spcAft>
              <a:buSzPts val="1200"/>
              <a:buChar char="●"/>
            </a:pPr>
            <a:r>
              <a:rPr lang="en">
                <a:solidFill>
                  <a:schemeClr val="hlink"/>
                </a:solidFill>
                <a:uFill>
                  <a:noFill/>
                </a:uFill>
                <a:hlinkClick r:id="rId8"/>
              </a:rPr>
              <a:t>Business Icon Pack</a:t>
            </a:r>
            <a:endParaRPr sz="1200"/>
          </a:p>
        </p:txBody>
      </p:sp>
      <p:sp>
        <p:nvSpPr>
          <p:cNvPr id="1880" name="Google Shape;1880;p128"/>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129"/>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86" name="Google Shape;1886;p129"/>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Business people doing their job</a:t>
            </a:r>
            <a:endParaRPr/>
          </a:p>
          <a:p>
            <a:pPr indent="-317500" lvl="0" marL="457200" rtl="0" algn="l">
              <a:spcBef>
                <a:spcPts val="0"/>
              </a:spcBef>
              <a:spcAft>
                <a:spcPts val="0"/>
              </a:spcAft>
              <a:buSzPts val="1400"/>
              <a:buChar char="●"/>
            </a:pPr>
            <a:r>
              <a:rPr lang="en">
                <a:solidFill>
                  <a:schemeClr val="hlink"/>
                </a:solidFill>
                <a:uFill>
                  <a:noFill/>
                </a:uFill>
                <a:hlinkClick r:id="rId4"/>
              </a:rPr>
              <a:t>People having a meeting in the office</a:t>
            </a:r>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5"/>
              </a:rPr>
              <a:t>Young co worker spending time in office</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6"/>
              </a:rPr>
              <a:t>Front view woman working at office</a:t>
            </a:r>
            <a:endParaRPr/>
          </a:p>
          <a:p>
            <a:pPr indent="-317500" lvl="0" marL="457200" rtl="0" algn="l">
              <a:spcBef>
                <a:spcPts val="0"/>
              </a:spcBef>
              <a:spcAft>
                <a:spcPts val="0"/>
              </a:spcAft>
              <a:buSzPts val="1400"/>
              <a:buChar char="●"/>
            </a:pPr>
            <a:r>
              <a:rPr lang="en">
                <a:solidFill>
                  <a:schemeClr val="hlink"/>
                </a:solidFill>
                <a:uFill>
                  <a:noFill/>
                </a:uFill>
                <a:hlinkClick r:id="rId7"/>
              </a:rPr>
              <a:t>Front view woman working as economist</a:t>
            </a:r>
            <a:endParaRPr/>
          </a:p>
          <a:p>
            <a:pPr indent="-317500" lvl="0" marL="457200" rtl="0" algn="l">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esources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130"/>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93" name="Google Shape;1893;p130"/>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hlink"/>
                </a:solidFill>
                <a:uFill>
                  <a:noFill/>
                </a:uFill>
                <a:hlinkClick r:id="rId3"/>
              </a:rPr>
              <a:t>Low angle womens team meeting </a:t>
            </a:r>
            <a:endParaRPr/>
          </a:p>
          <a:p>
            <a:pPr indent="-317500" lvl="0" marL="457200" rtl="0" algn="l">
              <a:spcBef>
                <a:spcPts val="0"/>
              </a:spcBef>
              <a:spcAft>
                <a:spcPts val="0"/>
              </a:spcAft>
              <a:buSzPts val="1400"/>
              <a:buChar char="●"/>
            </a:pPr>
            <a:r>
              <a:rPr lang="en">
                <a:solidFill>
                  <a:schemeClr val="hlink"/>
                </a:solidFill>
                <a:uFill>
                  <a:noFill/>
                </a:uFill>
                <a:hlinkClick r:id="rId4"/>
              </a:rPr>
              <a:t>Close up on company employee smiling </a:t>
            </a:r>
            <a:endParaRPr/>
          </a:p>
          <a:p>
            <a:pPr indent="-317500" lvl="0" marL="457200" rtl="0" algn="l">
              <a:spcBef>
                <a:spcPts val="0"/>
              </a:spcBef>
              <a:spcAft>
                <a:spcPts val="0"/>
              </a:spcAft>
              <a:buSzPts val="1400"/>
              <a:buChar char="●"/>
            </a:pPr>
            <a:r>
              <a:rPr lang="en">
                <a:solidFill>
                  <a:schemeClr val="hlink"/>
                </a:solidFill>
                <a:uFill>
                  <a:noFill/>
                </a:uFill>
                <a:hlinkClick r:id="rId5"/>
              </a:rPr>
              <a:t>Close up on young businesswoman</a:t>
            </a:r>
            <a:endParaRPr/>
          </a:p>
          <a:p>
            <a:pPr indent="-317500" lvl="0" marL="457200" rtl="0" algn="l">
              <a:spcBef>
                <a:spcPts val="0"/>
              </a:spcBef>
              <a:spcAft>
                <a:spcPts val="0"/>
              </a:spcAft>
              <a:buSzPts val="1400"/>
              <a:buChar char="●"/>
            </a:pPr>
            <a:r>
              <a:rPr lang="en">
                <a:solidFill>
                  <a:schemeClr val="hlink"/>
                </a:solidFill>
                <a:uFill>
                  <a:noFill/>
                </a:uFill>
                <a:hlinkClick r:id="rId6"/>
              </a:rPr>
              <a:t>Low angle womens team meeting</a:t>
            </a:r>
            <a:r>
              <a:rPr lang="en"/>
              <a:t> I</a:t>
            </a:r>
            <a:endParaRPr/>
          </a:p>
          <a:p>
            <a:pPr indent="-317500" lvl="0" marL="457200" rtl="0" algn="l">
              <a:spcBef>
                <a:spcPts val="0"/>
              </a:spcBef>
              <a:spcAft>
                <a:spcPts val="0"/>
              </a:spcAft>
              <a:buSzPts val="1400"/>
              <a:buChar char="●"/>
            </a:pPr>
            <a:r>
              <a:rPr lang="en">
                <a:solidFill>
                  <a:schemeClr val="hlink"/>
                </a:solidFill>
                <a:uFill>
                  <a:noFill/>
                </a:uFill>
                <a:hlinkClick r:id="rId7"/>
              </a:rPr>
              <a:t>Blond woman sitting back and smiling with closed eyes at workplace</a:t>
            </a:r>
            <a:endParaRPr/>
          </a:p>
          <a:p>
            <a:pPr indent="-317500" lvl="0" marL="457200" rtl="0" algn="l">
              <a:spcBef>
                <a:spcPts val="0"/>
              </a:spcBef>
              <a:spcAft>
                <a:spcPts val="0"/>
              </a:spcAft>
              <a:buSzPts val="1400"/>
              <a:buChar char="●"/>
            </a:pPr>
            <a:r>
              <a:rPr lang="en">
                <a:solidFill>
                  <a:schemeClr val="hlink"/>
                </a:solidFill>
                <a:uFill>
                  <a:noFill/>
                </a:uFill>
                <a:hlinkClick r:id="rId8"/>
              </a:rPr>
              <a:t>Happy business woman holding coffee</a:t>
            </a:r>
            <a:endParaRPr/>
          </a:p>
          <a:p>
            <a:pPr indent="0" lvl="0" marL="0" rtl="0" algn="l">
              <a:spcBef>
                <a:spcPts val="0"/>
              </a:spcBef>
              <a:spcAft>
                <a:spcPts val="0"/>
              </a:spcAft>
              <a:buNone/>
            </a:pPr>
            <a:r>
              <a:t/>
            </a:r>
            <a:endParaRPr/>
          </a:p>
        </p:txBody>
      </p:sp>
      <p:sp>
        <p:nvSpPr>
          <p:cNvPr id="1894" name="Google Shape;1894;p130"/>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131"/>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900" name="Google Shape;1900;p131"/>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hlink"/>
                </a:solidFill>
                <a:uFill>
                  <a:noFill/>
                </a:uFill>
                <a:hlinkClick r:id="rId3"/>
              </a:rPr>
              <a:t>Smiley woman working in the office with papers and laptop</a:t>
            </a:r>
            <a:endParaRPr/>
          </a:p>
          <a:p>
            <a:pPr indent="-317500" lvl="0" marL="457200" rtl="0" algn="l">
              <a:spcBef>
                <a:spcPts val="0"/>
              </a:spcBef>
              <a:spcAft>
                <a:spcPts val="0"/>
              </a:spcAft>
              <a:buSzPts val="1400"/>
              <a:buChar char="●"/>
            </a:pPr>
            <a:r>
              <a:rPr lang="en">
                <a:solidFill>
                  <a:schemeClr val="hlink"/>
                </a:solidFill>
                <a:uFill>
                  <a:noFill/>
                </a:uFill>
                <a:hlinkClick r:id="rId4"/>
              </a:rPr>
              <a:t>Side view of coworkers at the office working with laptop</a:t>
            </a:r>
            <a:endParaRPr/>
          </a:p>
          <a:p>
            <a:pPr indent="-317500" lvl="0" marL="457200" rtl="0" algn="l">
              <a:spcBef>
                <a:spcPts val="0"/>
              </a:spcBef>
              <a:spcAft>
                <a:spcPts val="0"/>
              </a:spcAft>
              <a:buSzPts val="1400"/>
              <a:buChar char="●"/>
            </a:pPr>
            <a:r>
              <a:rPr lang="en">
                <a:solidFill>
                  <a:schemeClr val="hlink"/>
                </a:solidFill>
                <a:uFill>
                  <a:noFill/>
                </a:uFill>
                <a:hlinkClick r:id="rId5"/>
              </a:rPr>
              <a:t>Bu</a:t>
            </a:r>
            <a:r>
              <a:rPr lang="en">
                <a:solidFill>
                  <a:schemeClr val="hlink"/>
                </a:solidFill>
                <a:uFill>
                  <a:noFill/>
                </a:uFill>
                <a:hlinkClick r:id="rId6"/>
              </a:rPr>
              <a:t>siness team working together in the office with laptop</a:t>
            </a:r>
            <a:endParaRPr/>
          </a:p>
          <a:p>
            <a:pPr indent="-317500" lvl="0" marL="457200" rtl="0" algn="l">
              <a:spcBef>
                <a:spcPts val="0"/>
              </a:spcBef>
              <a:spcAft>
                <a:spcPts val="0"/>
              </a:spcAft>
              <a:buSzPts val="1400"/>
              <a:buChar char="●"/>
            </a:pPr>
            <a:r>
              <a:rPr lang="en">
                <a:solidFill>
                  <a:schemeClr val="hlink"/>
                </a:solidFill>
                <a:uFill>
                  <a:noFill/>
                </a:uFill>
                <a:hlinkClick r:id="rId7"/>
              </a:rPr>
              <a:t>Medium shot smiley woman at work</a:t>
            </a:r>
            <a:endParaRPr/>
          </a:p>
          <a:p>
            <a:pPr indent="0" lvl="0" marL="457200" rtl="0" algn="l">
              <a:spcBef>
                <a:spcPts val="0"/>
              </a:spcBef>
              <a:spcAft>
                <a:spcPts val="0"/>
              </a:spcAft>
              <a:buNone/>
            </a:pPr>
            <a:r>
              <a:t/>
            </a:r>
            <a:endParaRPr/>
          </a:p>
        </p:txBody>
      </p:sp>
      <p:sp>
        <p:nvSpPr>
          <p:cNvPr id="1901" name="Google Shape;1901;p131"/>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05" name="Shape 1905"/>
        <p:cNvGrpSpPr/>
        <p:nvPr/>
      </p:nvGrpSpPr>
      <p:grpSpPr>
        <a:xfrm>
          <a:off x="0" y="0"/>
          <a:ext cx="0" cy="0"/>
          <a:chOff x="0" y="0"/>
          <a:chExt cx="0" cy="0"/>
        </a:xfrm>
      </p:grpSpPr>
      <p:sp>
        <p:nvSpPr>
          <p:cNvPr id="1906" name="Google Shape;1906;p13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908" name="Google Shape;1908;p132"/>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12"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915" name="Google Shape;1915;p13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19" name="Shape 1919"/>
        <p:cNvGrpSpPr/>
        <p:nvPr/>
      </p:nvGrpSpPr>
      <p:grpSpPr>
        <a:xfrm>
          <a:off x="0" y="0"/>
          <a:ext cx="0" cy="0"/>
          <a:chOff x="0" y="0"/>
          <a:chExt cx="0" cy="0"/>
        </a:xfrm>
      </p:grpSpPr>
      <p:sp>
        <p:nvSpPr>
          <p:cNvPr id="1920" name="Google Shape;1920;p13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p:nvPr>
            <p:ph idx="4294967295" type="body"/>
          </p:nvPr>
        </p:nvSpPr>
        <p:spPr>
          <a:xfrm>
            <a:off x="104835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922" name="Google Shape;1922;p134"/>
          <p:cNvSpPr txBox="1"/>
          <p:nvPr>
            <p:ph idx="4294967295" type="body"/>
          </p:nvPr>
        </p:nvSpPr>
        <p:spPr>
          <a:xfrm>
            <a:off x="104835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34"/>
          <p:cNvSpPr/>
          <p:nvPr/>
        </p:nvSpPr>
        <p:spPr>
          <a:xfrm>
            <a:off x="5238107" y="3498875"/>
            <a:ext cx="791400" cy="754200"/>
          </a:xfrm>
          <a:prstGeom prst="roundRect">
            <a:avLst>
              <a:gd fmla="val 16667" name="adj"/>
            </a:avLst>
          </a:prstGeom>
          <a:solidFill>
            <a:srgbClr val="F5F2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34"/>
          <p:cNvSpPr/>
          <p:nvPr/>
        </p:nvSpPr>
        <p:spPr>
          <a:xfrm>
            <a:off x="3114463" y="3498875"/>
            <a:ext cx="791400" cy="754200"/>
          </a:xfrm>
          <a:prstGeom prst="roundRect">
            <a:avLst>
              <a:gd fmla="val 16667" name="adj"/>
            </a:avLst>
          </a:prstGeom>
          <a:solidFill>
            <a:srgbClr val="3F35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32" name="Shape 1932"/>
        <p:cNvGrpSpPr/>
        <p:nvPr/>
      </p:nvGrpSpPr>
      <p:grpSpPr>
        <a:xfrm>
          <a:off x="0" y="0"/>
          <a:ext cx="0" cy="0"/>
          <a:chOff x="0" y="0"/>
          <a:chExt cx="0" cy="0"/>
        </a:xfrm>
      </p:grpSpPr>
      <p:sp>
        <p:nvSpPr>
          <p:cNvPr id="1933" name="Google Shape;1933;p135"/>
          <p:cNvSpPr txBox="1"/>
          <p:nvPr>
            <p:ph idx="4294967295" type="title"/>
          </p:nvPr>
        </p:nvSpPr>
        <p:spPr>
          <a:xfrm>
            <a:off x="1048350" y="6496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937" name="Google Shape;1937;p13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938" name="Google Shape;1938;p13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939" name="Google Shape;1939;p13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940" name="Google Shape;1940;p13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944" name="Google Shape;1944;p13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48"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3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3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3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3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60" name="Google Shape;1960;p13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3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3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3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3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3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3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3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3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3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3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3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3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3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3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3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3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91" name="Google Shape;1991;p13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3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3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3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3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3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3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3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3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3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3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3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3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8" name="Google Shape;2008;p13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3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3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3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3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3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3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3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3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3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3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3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3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3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3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3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3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3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3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3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2" name="Google Shape;2052;p13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3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3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3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3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3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3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3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3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7" name="Google Shape;2067;p13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3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3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3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3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3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3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3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3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3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3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3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3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3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3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3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3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3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3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3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3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3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3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3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3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3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3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3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3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3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3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3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3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3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3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3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3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3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3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3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3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3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3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3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3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3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3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3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3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3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3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3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3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3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3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3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3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3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3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3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3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3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3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3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3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3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3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3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3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3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3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3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3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3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3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3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3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3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3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3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3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3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3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3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3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3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3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3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3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3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3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3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3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3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3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3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3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3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3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3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3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3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3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3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3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3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3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3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3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3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3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5" name="Google Shape;2205;p13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3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3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3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3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3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217" name="Google Shape;2217;p13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3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3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3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3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3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3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3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3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3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3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3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3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3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3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3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3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3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3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3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3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3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3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3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3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3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3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3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3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3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3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3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3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3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3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3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3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3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3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3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3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3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3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3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3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3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9" name="Google Shape;2279;p13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3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3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3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36"/>
          <p:cNvSpPr txBox="1"/>
          <p:nvPr>
            <p:ph idx="4294967295" type="title"/>
          </p:nvPr>
        </p:nvSpPr>
        <p:spPr>
          <a:xfrm>
            <a:off x="1068100" y="929129"/>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1" name="Google Shape;2291;p13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96" name="Google Shape;2296;p13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3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3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3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00" name="Google Shape;2300;p13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3" name="Google Shape;2303;p13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06" name="Google Shape;2306;p13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3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3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3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3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3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3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7" name="Google Shape;2317;p13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3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3" name="Google Shape;2323;p13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3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1" name="Google Shape;2331;p13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34" name="Google Shape;2334;p13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7" name="Google Shape;2337;p13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8" name="Google Shape;2338;p13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3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3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3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3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3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3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3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3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3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3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3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3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3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3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3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3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3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358" name="Google Shape;2358;p13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3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3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3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3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3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3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3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3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3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3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3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3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3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3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3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3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3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3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3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78" name="Google Shape;2378;p13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79" name="Google Shape;2379;p13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3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3" name="Google Shape;2383;p13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3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3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3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9" name="Google Shape;2389;p13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3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3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3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3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3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3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3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3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3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1" name="Google Shape;2401;p13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3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3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3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3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3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3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3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3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3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3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3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3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3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3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3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3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3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3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3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3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3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3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3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3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3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3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3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3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3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3" name="Google Shape;2433;p13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36" name="Google Shape;2436;p13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3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0" name="Google Shape;2440;p13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3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3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3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3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3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3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3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3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3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3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3" name="Google Shape;2453;p13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3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3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3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3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3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3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3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3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3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3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6" name="Google Shape;2466;p13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3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3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3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3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3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3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3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3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3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3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3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3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3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3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3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3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83" name="Google Shape;2483;p13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3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3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3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3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3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3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3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3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3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3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3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95" name="Google Shape;2495;p13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3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3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3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3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3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3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3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3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3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3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3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3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3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1" name="Google Shape;2511;p13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3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3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3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3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3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3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3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3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20" name="Google Shape;2520;p13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3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3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3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3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3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3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3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3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3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30" name="Google Shape;2530;p13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3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3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3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3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3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36" name="Google Shape;2536;p13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3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3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3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3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3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3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3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3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3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3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3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3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3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3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3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3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3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3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3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3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3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3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3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3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3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3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3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3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3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3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3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3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3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3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3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3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3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3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3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3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3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3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3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3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3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3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3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3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3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3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3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3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3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3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3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3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3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3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3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3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3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3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3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3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3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3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3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3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3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3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3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3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3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3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3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3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3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3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3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3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3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3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3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3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3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3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3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3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3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3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3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3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3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3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3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3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3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3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3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3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3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3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3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3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3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3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3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3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3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3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3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3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3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3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3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3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3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3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3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3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3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3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3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3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3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3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3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3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3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3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3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3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3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3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3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3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3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3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3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3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3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3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3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3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3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3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3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3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3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3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3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3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3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3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3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3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3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3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3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3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3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3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3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3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3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3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3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3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3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3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3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3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3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3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3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3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3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3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3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3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3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3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3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3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3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3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3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3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3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3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3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3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3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3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3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3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3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3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3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3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3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3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3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3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3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3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3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3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3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3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3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3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3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3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3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3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3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3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3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3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3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3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3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3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3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3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3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3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3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3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3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3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3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3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3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3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3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3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3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3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3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3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3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3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3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3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3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3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3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3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3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3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3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3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3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3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3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3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3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3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3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3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3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3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3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3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3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3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3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3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3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3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3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3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3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3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3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3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3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3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3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3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3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3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3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3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3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3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3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3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3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3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3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3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3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3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3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3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3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3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3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3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3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3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3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3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3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3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3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3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3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3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3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3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3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3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3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3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3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3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3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3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3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3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3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3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3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3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3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3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3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3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3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3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3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3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3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3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3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3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3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3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3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3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3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3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3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3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3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3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3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3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3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3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3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3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3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3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3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3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3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3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3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3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3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3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3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3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3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3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3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3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3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3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3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3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3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3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3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3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3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3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3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3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3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3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3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3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3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3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3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3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3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3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3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3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3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3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3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3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3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3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3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3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3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3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3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3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3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3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3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3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3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3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3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3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3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3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3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3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3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3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3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3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3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3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3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3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3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3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3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3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3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3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3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3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3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3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3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3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3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3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3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3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3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3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3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3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3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3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3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3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3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3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3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3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3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3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3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3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3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3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3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3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3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3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3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3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3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3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3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3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3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3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3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3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3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3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3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3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3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3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3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3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3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3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3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3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3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3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3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3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3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3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3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3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3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3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3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3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3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3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3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3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3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3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3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3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3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3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3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3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3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3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3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3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3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3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3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3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3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3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3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3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3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3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3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3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3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3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3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3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3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3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3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3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3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3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3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3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3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3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3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3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3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3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3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3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3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3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3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3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3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3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3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3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3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3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3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3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3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3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3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3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3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3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3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3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3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3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3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3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3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3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3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3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3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3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3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3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3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3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3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3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3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3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3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3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3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3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3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3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3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3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3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3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3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3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3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3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3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3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3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3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3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3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3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3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3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3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3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3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3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3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3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3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3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3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3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3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3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3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3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3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3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3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3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3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3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3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3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3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3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3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3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3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3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3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3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3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3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3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3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3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3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3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3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3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3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3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3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3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3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3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3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3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3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3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3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3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3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3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3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3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3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3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3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3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3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3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3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3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3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3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3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3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3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3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3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3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3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3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3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3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3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3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3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3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3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3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3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3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3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3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3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3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3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3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3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3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3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3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3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3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3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3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3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3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3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3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3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3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3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3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3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3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3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3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3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3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3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3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3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3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3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3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3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3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3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3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3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3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3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3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3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3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3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3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3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3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3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3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3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3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3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3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3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3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3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3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3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3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3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3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3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3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3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3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3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3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3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3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3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3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3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3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3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3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3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3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3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3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3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3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3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3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3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3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3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3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3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3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3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3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3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3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3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3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3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3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3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3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3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3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3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3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3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3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3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3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3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3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3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3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3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3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3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3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3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3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3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3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3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3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3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3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3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3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3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3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3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3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3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3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3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3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3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3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3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3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3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3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3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3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3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3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3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3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3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3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3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3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3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3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3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3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3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3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3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3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3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3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3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3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3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3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3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3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3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3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3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3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3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3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3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3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3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3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3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3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3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3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3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3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3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3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3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3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3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3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3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3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3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3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3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3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3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3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3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3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3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3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3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3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3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3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3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3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3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3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3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3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3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3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3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3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3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3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3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3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3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3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3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3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3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3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3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3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3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3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3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3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3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3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3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3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3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3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3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3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3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3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3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3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3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3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3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3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3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3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3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3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3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3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3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3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3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3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3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3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3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3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3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3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3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3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3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3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3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3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3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3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3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3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3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3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3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3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3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3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3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3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3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3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3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3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3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3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3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3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3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3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3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3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3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3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3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3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3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3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3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3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3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3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3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3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3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3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3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3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3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3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3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3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3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3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3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3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3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3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3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3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3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3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3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3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3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3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3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3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3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3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3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3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3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3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3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3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3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3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3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3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3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3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3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3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3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3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3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3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3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3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3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3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3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3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3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3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3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3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3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3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3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3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3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3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3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3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3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3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3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3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3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3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3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3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3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3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3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3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3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3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3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3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3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3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3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3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3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3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3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3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3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3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3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3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3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3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3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3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3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3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3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3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3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3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3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3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3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3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3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3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3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3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3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3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3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3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3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3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3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3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3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3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3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3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3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3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3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3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3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3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3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3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3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3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3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3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3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3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3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3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3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3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3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3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3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3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3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3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3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3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3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3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3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3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3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3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3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3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3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3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3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3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3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3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3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3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3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3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3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3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3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3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3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3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3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3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3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3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3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3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3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3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3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3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3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3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3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3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3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3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3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3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3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3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3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3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3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3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3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3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3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3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3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3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3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3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3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3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3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3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3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3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3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3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3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3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3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3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3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3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3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3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3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3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3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3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3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3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3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3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3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3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3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3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3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3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3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3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3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3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3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3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3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3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3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3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3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3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3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3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3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3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3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3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3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3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3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3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3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3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3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3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3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3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3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3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3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3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3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3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3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3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3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3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3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3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3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3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3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3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3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3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3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3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3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3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3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3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3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3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3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3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3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3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3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3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3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3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3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3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3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3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3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3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3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3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3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3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3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3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3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3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3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3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3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3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3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3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3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3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3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3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3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3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3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3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3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3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3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3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3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3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3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3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3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3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3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3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3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3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3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3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3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3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3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3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3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3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3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3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3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3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3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3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3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3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3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3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3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3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3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3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3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3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3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3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3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3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3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3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3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3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3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3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3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3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3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3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3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3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3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3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3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3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3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3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3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3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3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3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3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3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3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3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3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3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3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3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3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3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3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3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3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3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3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3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3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3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3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3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3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3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3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3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3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3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3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3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3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3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3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3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3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3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3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3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3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3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3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3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3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3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3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3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3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3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3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3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3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3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3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3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3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3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3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3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3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3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3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3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3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3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3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3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3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3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3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3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3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3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3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3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3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3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3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3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3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3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3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3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3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3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3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3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3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3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3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3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3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3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3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3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3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3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3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3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3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3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3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3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3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3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3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3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3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3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3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3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3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3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3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3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3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3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3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3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3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3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3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3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3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3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3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3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3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3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3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3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3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3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3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3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3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3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3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3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3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3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3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3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3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3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3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3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3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3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3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3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3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3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3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3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3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3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3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3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3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3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3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3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3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3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3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3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3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3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3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3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3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3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3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3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3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3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3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3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3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3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3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3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3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3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3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3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3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3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3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3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3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3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3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3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3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3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3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3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3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3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3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3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3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3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3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3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3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3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3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3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3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3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3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3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3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3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3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3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3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3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3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3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3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3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3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3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3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3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3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3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3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3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3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3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3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3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3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3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3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3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3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3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3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3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3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3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3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3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3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3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3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3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3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3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3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3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3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3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3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3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3" name="Google Shape;4193;p13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3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3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3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3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2" name="Google Shape;4202;p13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3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3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3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3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3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3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3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3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3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3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3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3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3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4" name="Google Shape;4224;p13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3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3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7" name="Google Shape;4227;p13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3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3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3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3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3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3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3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3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3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3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3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3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7" name="Google Shape;4247;p13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3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3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3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3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3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3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3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3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3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3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3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3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3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3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3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3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3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3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3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3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3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3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3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3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3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3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3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3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3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3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3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3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3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3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3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3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3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3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3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3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3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3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3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3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3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3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3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3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3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3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3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3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3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3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3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3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3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3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3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3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3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3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3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3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3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3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3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3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3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3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3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3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3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3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3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3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3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3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3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3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3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3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3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3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3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3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3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3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3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3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3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3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3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3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3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3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3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3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3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3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3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3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3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3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3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3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3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3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3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3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3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3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3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3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3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3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3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3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3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3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3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3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3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3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3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3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3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3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3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3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3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3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3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3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3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3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3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3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3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3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3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3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3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3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3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3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3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3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3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3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3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3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3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3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3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3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3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3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3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3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3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3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55" name="Google Shape;4555;p13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3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3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58" name="Google Shape;4558;p13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3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3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3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3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3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3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3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3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3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3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3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3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3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3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3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3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3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3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3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3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3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3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3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3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3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3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3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3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3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3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3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3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3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3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3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3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3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3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3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3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3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3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3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3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3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3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3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3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3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3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3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3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3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3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3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3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3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3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3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3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3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3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5" name="Google Shape;4745;p13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3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3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3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3" name="Google Shape;4753;p13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3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3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3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3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3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3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3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3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3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3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3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3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3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1" name="Google Shape;4791;p13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3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3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3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3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3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3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3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3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3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3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3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3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3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3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3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3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3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3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3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3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3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3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3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3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3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5" name="Google Shape;4865;p13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3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3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3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3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3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3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3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3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3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3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3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3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3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3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3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3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3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3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3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3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3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3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3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3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3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3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3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3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3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3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3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3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3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3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3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3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3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3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3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3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3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3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3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3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3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3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3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3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3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3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3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3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3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3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3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3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3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3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3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3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3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3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3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3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3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3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3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3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3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3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7" name="Google Shape;4967;p13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3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13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3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3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3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3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3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3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3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3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3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3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3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3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3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3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3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3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3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3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3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3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3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3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3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3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3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3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3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3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3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3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3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3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3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6"/>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indent="-317500" lvl="0" marL="457200" rtl="0" algn="l">
              <a:spcBef>
                <a:spcPts val="1000"/>
              </a:spcBef>
              <a:spcAft>
                <a:spcPts val="0"/>
              </a:spcAft>
              <a:buSzPts val="1400"/>
              <a:buChar char="●"/>
            </a:pPr>
            <a:r>
              <a:rPr lang="en">
                <a:solidFill>
                  <a:schemeClr val="dk1"/>
                </a:solidFill>
              </a:rPr>
              <a:t> Because they’re simple</a:t>
            </a:r>
            <a:endParaRPr>
              <a:solidFill>
                <a:schemeClr val="dk1"/>
              </a:solidFill>
            </a:endParaRPr>
          </a:p>
          <a:p>
            <a:pPr indent="-317500" lvl="0" marL="457200" rtl="0" algn="l">
              <a:spcBef>
                <a:spcPts val="0"/>
              </a:spcBef>
              <a:spcAft>
                <a:spcPts val="0"/>
              </a:spcAft>
              <a:buSzPts val="1400"/>
              <a:buChar char="●"/>
            </a:pPr>
            <a:r>
              <a:rPr lang="en">
                <a:solidFill>
                  <a:schemeClr val="dk1"/>
                </a:solidFill>
              </a:rPr>
              <a:t> You can organize your ideas clearly</a:t>
            </a:r>
            <a:endParaRPr>
              <a:solidFill>
                <a:schemeClr val="dk1"/>
              </a:solidFill>
            </a:endParaRPr>
          </a:p>
          <a:p>
            <a:pPr indent="-317500" lvl="0" marL="457200" rtl="0" algn="l">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indent="0" lvl="0" marL="0" rtl="0" algn="l">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54" name="Google Shape;554;p66"/>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he slide title goes here!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53"/>
                                        </p:tgtEl>
                                        <p:attrNameLst>
                                          <p:attrName>style.visibility</p:attrName>
                                        </p:attrNameLst>
                                      </p:cBhvr>
                                      <p:to>
                                        <p:strVal val="visible"/>
                                      </p:to>
                                    </p:set>
                                    <p:anim calcmode="lin" valueType="num">
                                      <p:cBhvr additive="base">
                                        <p:cTn dur="1000"/>
                                        <p:tgtEl>
                                          <p:spTgt spid="5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54"/>
                                        </p:tgtEl>
                                        <p:attrNameLst>
                                          <p:attrName>style.visibility</p:attrName>
                                        </p:attrNameLst>
                                      </p:cBhvr>
                                      <p:to>
                                        <p:strVal val="visible"/>
                                      </p:to>
                                    </p:set>
                                    <p:anim calcmode="lin" valueType="num">
                                      <p:cBhvr additive="base">
                                        <p:cTn dur="1000"/>
                                        <p:tgtEl>
                                          <p:spTgt spid="55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4"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80" name="Google Shape;5080;p13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85" name="Google Shape;5085;p13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90" name="Google Shape;5090;p13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95" name="Google Shape;5095;p13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3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3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3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3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3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5" name="Google Shape;5105;p13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6" name="Google Shape;5106;p13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109" name="Google Shape;5109;p13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112" name="Google Shape;5112;p13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3" name="Google Shape;5113;p13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4" name="Google Shape;5114;p13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7" name="Google Shape;5117;p13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23" name="Google Shape;5123;p13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128" name="Google Shape;5128;p13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33" name="Google Shape;5133;p13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138" name="Google Shape;5138;p13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42" name="Google Shape;5142;p13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149" name="Google Shape;5149;p13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54" name="Google Shape;5154;p13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143" name="Google Shape;5143;p13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162" name="Google Shape;5162;p138"/>
            <p:cNvCxnSpPr>
              <a:stCxn id="5161" idx="0"/>
              <a:endCxn id="516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66" name="Google Shape;5166;p138"/>
            <p:cNvCxnSpPr>
              <a:stCxn id="5165" idx="0"/>
              <a:endCxn id="516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167" name="Google Shape;5167;p13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3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3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3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3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3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3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3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3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3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3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3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3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3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3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3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3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8" name="Google Shape;5198;p13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3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3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3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3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3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3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3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3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3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3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3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3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3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3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3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3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3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3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3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3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3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3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3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3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3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3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3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3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3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3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3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3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3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2" name="Google Shape;5242;p138"/>
            <p:cNvCxnSpPr>
              <a:stCxn id="5239" idx="6"/>
              <a:endCxn id="524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43" name="Google Shape;5243;p138"/>
            <p:cNvCxnSpPr>
              <a:stCxn id="5240" idx="4"/>
              <a:endCxn id="524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245" name="Google Shape;5245;p138"/>
            <p:cNvCxnSpPr>
              <a:stCxn id="5244" idx="6"/>
              <a:endCxn id="524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46" name="Google Shape;5246;p138"/>
            <p:cNvCxnSpPr>
              <a:stCxn id="5241" idx="4"/>
              <a:endCxn id="524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9" name="Google Shape;5249;p138"/>
            <p:cNvCxnSpPr>
              <a:endCxn id="524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3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3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3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3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58" name="Google Shape;5258;p13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59" name="Google Shape;5259;p13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60" name="Google Shape;5260;p13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261" name="Google Shape;5261;p13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262" name="Google Shape;5262;p13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3" name="Google Shape;5263;p13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264" name="Google Shape;5264;p13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3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3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3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3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3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72" name="Google Shape;5272;p13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3" name="Google Shape;5273;p13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4" name="Google Shape;5274;p13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5" name="Google Shape;5275;p13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6" name="Google Shape;5276;p13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7" name="Google Shape;5277;p13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278" name="Google Shape;5278;p138"/>
            <p:cNvCxnSpPr>
              <a:stCxn id="5271" idx="2"/>
              <a:endCxn id="527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79" name="Google Shape;5279;p138"/>
            <p:cNvCxnSpPr>
              <a:stCxn id="5273" idx="0"/>
              <a:endCxn id="527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0" name="Google Shape;5280;p138"/>
            <p:cNvCxnSpPr>
              <a:stCxn id="5273" idx="2"/>
              <a:endCxn id="527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1" name="Google Shape;5281;p138"/>
            <p:cNvCxnSpPr>
              <a:stCxn id="5274" idx="0"/>
              <a:endCxn id="527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2" name="Google Shape;5282;p138"/>
            <p:cNvCxnSpPr>
              <a:stCxn id="5272" idx="2"/>
              <a:endCxn id="527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3" name="Google Shape;5283;p138"/>
            <p:cNvCxnSpPr>
              <a:stCxn id="5276" idx="0"/>
              <a:endCxn id="527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3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3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3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3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3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3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3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3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99" name="Google Shape;5299;p13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02" name="Google Shape;5302;p13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05" name="Google Shape;5305;p13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308" name="Google Shape;5308;p13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3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4" name="Google Shape;5314;p13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3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9" name="Google Shape;5319;p13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0" name="Google Shape;5320;p13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3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6" name="Google Shape;5326;p13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7" name="Google Shape;5327;p13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3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3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3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3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3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3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3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3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3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3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13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3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3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3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3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3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3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3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3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3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3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3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3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3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3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3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3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3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3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3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3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3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3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3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3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3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3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3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3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3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3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3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3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3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3" name="Google Shape;5413;p13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3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15" name="Google Shape;5415;p13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3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3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3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3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3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3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3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3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3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3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0" name="Google Shape;5450;p13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1" name="Google Shape;5451;p13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3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3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3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3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3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3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3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3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3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3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3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3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3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3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3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3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3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3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3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3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3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3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3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3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3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3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3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3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3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3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3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3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3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3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3"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496" name="Google Shape;5496;p13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1" name="Google Shape;5511;p13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2" name="Google Shape;5512;p13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3" name="Google Shape;5513;p13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4" name="Google Shape;5514;p13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5" name="Google Shape;5515;p13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6" name="Google Shape;5516;p13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7" name="Google Shape;5517;p13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8" name="Google Shape;5518;p13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9" name="Google Shape;5519;p13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0" name="Google Shape;5520;p13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1" name="Google Shape;5521;p13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522" name="Google Shape;5522;p139"/>
          <p:cNvGraphicFramePr/>
          <p:nvPr/>
        </p:nvGraphicFramePr>
        <p:xfrm>
          <a:off x="5949675" y="2323100"/>
          <a:ext cx="3000000" cy="3000000"/>
        </p:xfrm>
        <a:graphic>
          <a:graphicData uri="http://schemas.openxmlformats.org/drawingml/2006/table">
            <a:tbl>
              <a:tblPr>
                <a:noFill/>
                <a:tableStyleId>{C39AEFD7-091F-4B30-8FCF-B74E7489F7C1}</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25" name="Google Shape;5525;p13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26" name="Google Shape;5526;p13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527" name="Google Shape;5527;p13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3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574" name="Google Shape;5574;p139"/>
          <p:cNvGraphicFramePr/>
          <p:nvPr/>
        </p:nvGraphicFramePr>
        <p:xfrm>
          <a:off x="5949700" y="1188950"/>
          <a:ext cx="3000000" cy="3000000"/>
        </p:xfrm>
        <a:graphic>
          <a:graphicData uri="http://schemas.openxmlformats.org/drawingml/2006/table">
            <a:tbl>
              <a:tblPr>
                <a:noFill/>
                <a:tableStyleId>{C39AEFD7-091F-4B30-8FCF-B74E7489F7C1}</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575" name="Google Shape;5575;p139"/>
          <p:cNvGraphicFramePr/>
          <p:nvPr/>
        </p:nvGraphicFramePr>
        <p:xfrm>
          <a:off x="3356413" y="2323100"/>
          <a:ext cx="3000000" cy="3000000"/>
        </p:xfrm>
        <a:graphic>
          <a:graphicData uri="http://schemas.openxmlformats.org/drawingml/2006/table">
            <a:tbl>
              <a:tblPr>
                <a:noFill/>
                <a:tableStyleId>{C39AEFD7-091F-4B30-8FCF-B74E7489F7C1}</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3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3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618" name="Google Shape;5618;p139"/>
          <p:cNvGraphicFramePr/>
          <p:nvPr/>
        </p:nvGraphicFramePr>
        <p:xfrm>
          <a:off x="724925" y="2323100"/>
          <a:ext cx="3000000" cy="3000000"/>
        </p:xfrm>
        <a:graphic>
          <a:graphicData uri="http://schemas.openxmlformats.org/drawingml/2006/table">
            <a:tbl>
              <a:tblPr>
                <a:noFill/>
                <a:tableStyleId>{C39AEFD7-091F-4B30-8FCF-B74E7489F7C1}</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5" name="Google Shape;5625;p13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6" name="Google Shape;5626;p13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7" name="Google Shape;5627;p13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8" name="Google Shape;5628;p13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3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3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3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3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3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3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3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3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3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3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3"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4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4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4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4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7" name="Google Shape;5677;p14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4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4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4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4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4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14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4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4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4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4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4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4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4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4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4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4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4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4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4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4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4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4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4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4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4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4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4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4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4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4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4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4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4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4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4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4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4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4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4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4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4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4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4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4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4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4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4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4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4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4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4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4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14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4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4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4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4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4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4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4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4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4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4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4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4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14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4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14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4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4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4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4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4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4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4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4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4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4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4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4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8" name="Google Shape;5828;p14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4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4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4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4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4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4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4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4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4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4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14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4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4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4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4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4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55" name="Google Shape;5855;p14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58" name="Google Shape;5858;p14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61" name="Google Shape;5861;p14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64" name="Google Shape;5864;p14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4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4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4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14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14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14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14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14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14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4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5" name="Google Shape;5885;p14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88" name="Google Shape;5888;p14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89" name="Google Shape;5889;p14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90" name="Google Shape;5890;p14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91" name="Google Shape;5891;p14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892" name="Google Shape;5892;p14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4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14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4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4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4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4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904" name="Google Shape;5904;p14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4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4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4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4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4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14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14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14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14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14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14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14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14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14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14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14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14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14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14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4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14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14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7" name="Google Shape;5967;p140"/>
              <p:cNvCxnSpPr>
                <a:stCxn id="596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968" name="Google Shape;5968;p140"/>
              <p:cNvCxnSpPr>
                <a:stCxn id="596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969" name="Google Shape;5969;p140"/>
              <p:cNvCxnSpPr>
                <a:stCxn id="596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70" name="Google Shape;5970;p140"/>
              <p:cNvCxnSpPr>
                <a:stCxn id="596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71" name="Google Shape;5971;p140"/>
              <p:cNvCxnSpPr>
                <a:stCxn id="596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4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4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4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4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4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4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4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4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4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14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4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14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14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4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14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14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14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14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14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14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14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14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14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14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14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031" name="Google Shape;6031;p14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14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14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14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4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14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14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14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14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14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14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14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14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14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14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14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14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14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14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8"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14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4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14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14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14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14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14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14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4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4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14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14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14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14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14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14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14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4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4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14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14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4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14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14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4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4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4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4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4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4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4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4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4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4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4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14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4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14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4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4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4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4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54" name="Google Shape;6254;p14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57" name="Google Shape;6257;p14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14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4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4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4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4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278" name="Google Shape;6278;p14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4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4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14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14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14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14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4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4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4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14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4" name="Google Shape;6294;p14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98" name="Google Shape;6298;p14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1" name="Google Shape;6301;p14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4" name="Google Shape;6304;p14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7" name="Google Shape;6307;p14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14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14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4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316" name="Google Shape;6316;p14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14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4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4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4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4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4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4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4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4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4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14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14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4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4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4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4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4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4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4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4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4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4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4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4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4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4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4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4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4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14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4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4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4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4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14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4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4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4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4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4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14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4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4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4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4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4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4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14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14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4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4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4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14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14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0" name="Google Shape;6390;p14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391" name="Google Shape;6391;p14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392" name="Google Shape;6392;p14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393" name="Google Shape;6393;p14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394" name="Google Shape;6394;p14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0" name="Google Shape;6400;p14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5" name="Google Shape;6405;p14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0" name="Google Shape;6410;p14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5" name="Google Shape;6415;p14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4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23" name="Google Shape;6423;p14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14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0" name="Google Shape;6430;p14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14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7" name="Google Shape;6437;p14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1" name="Google Shape;6441;p14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14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48" name="Shape 6448"/>
        <p:cNvGrpSpPr/>
        <p:nvPr/>
      </p:nvGrpSpPr>
      <p:grpSpPr>
        <a:xfrm>
          <a:off x="0" y="0"/>
          <a:ext cx="0" cy="0"/>
          <a:chOff x="0" y="0"/>
          <a:chExt cx="0" cy="0"/>
        </a:xfrm>
      </p:grpSpPr>
      <p:sp>
        <p:nvSpPr>
          <p:cNvPr id="6449" name="Google Shape;6449;p14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3" name="Google Shape;6453;p14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4" name="Google Shape;6454;p14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5" name="Google Shape;6455;p14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14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7" name="Google Shape;6457;p14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14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3" name="Google Shape;6463;p14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6" name="Google Shape;6466;p14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14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0" name="Google Shape;6470;p14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1" name="Google Shape;6471;p14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2" name="Google Shape;6472;p14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14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6" name="Google Shape;6476;p14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7" name="Google Shape;6477;p14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8" name="Google Shape;6478;p14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9" name="Google Shape;6479;p14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0" name="Google Shape;6480;p14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1" name="Google Shape;6481;p14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2" name="Google Shape;6482;p14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5" name="Google Shape;6485;p14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14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14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14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5" name="Google Shape;6495;p14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6" name="Google Shape;6496;p14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7" name="Google Shape;6497;p14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14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14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2" name="Google Shape;6502;p14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03" name="Google Shape;6503;p14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6" name="Google Shape;6506;p14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14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0" name="Google Shape;6510;p14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3" name="Google Shape;6513;p14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4" name="Google Shape;6514;p14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15" name="Google Shape;6515;p14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8" name="Google Shape;6518;p14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9" name="Google Shape;6519;p14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0" name="Google Shape;6520;p14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3" name="Google Shape;6523;p14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6" name="Google Shape;6526;p14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7" name="Google Shape;6527;p14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8" name="Google Shape;6528;p14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9" name="Google Shape;6529;p14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0" name="Google Shape;6530;p14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3" name="Google Shape;6533;p14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4" name="Google Shape;6534;p14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14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14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7" name="Google Shape;6537;p14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8" name="Google Shape;6538;p14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1" name="Google Shape;6541;p14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14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14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6" name="Google Shape;6546;p14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14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0" name="Google Shape;6550;p14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3" name="Google Shape;6553;p14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4" name="Google Shape;6554;p14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7" name="Google Shape;6557;p14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0" name="Google Shape;6560;p14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1" name="Google Shape;6561;p14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2" name="Google Shape;6562;p14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3" name="Google Shape;6563;p14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6" name="Google Shape;6566;p14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7" name="Google Shape;6567;p14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8" name="Google Shape;6568;p14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9" name="Google Shape;6569;p14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0" name="Google Shape;6570;p14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1" name="Google Shape;6571;p14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2" name="Google Shape;6572;p14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3" name="Google Shape;6573;p14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4" name="Google Shape;6574;p14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5" name="Google Shape;6575;p14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14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7" name="Google Shape;6577;p14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8" name="Google Shape;6578;p14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9" name="Google Shape;6579;p14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14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1" name="Google Shape;6581;p14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2" name="Google Shape;6582;p14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3" name="Google Shape;6583;p14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6" name="Google Shape;6586;p14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7" name="Google Shape;6587;p14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8" name="Google Shape;6588;p14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1" name="Google Shape;6591;p14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2" name="Google Shape;6592;p14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5" name="Google Shape;6595;p14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6" name="Google Shape;6596;p14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14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8" name="Google Shape;6598;p14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1" name="Google Shape;6601;p14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2" name="Google Shape;6602;p14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5" name="Google Shape;6605;p14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6" name="Google Shape;6606;p14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9" name="Google Shape;6609;p14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0" name="Google Shape;6610;p14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1" name="Google Shape;6611;p14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2" name="Google Shape;6612;p14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5" name="Google Shape;6615;p14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6" name="Google Shape;6616;p14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17" name="Google Shape;6617;p14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0" name="Google Shape;6620;p14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3" name="Google Shape;6623;p14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4" name="Google Shape;6624;p14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5" name="Google Shape;6625;p14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14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7" name="Google Shape;6627;p14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8" name="Google Shape;6628;p14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9" name="Google Shape;6629;p14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14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3" name="Google Shape;6633;p14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6" name="Google Shape;6636;p14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9" name="Google Shape;6639;p14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0" name="Google Shape;6640;p14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3" name="Google Shape;6643;p14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4" name="Google Shape;6644;p14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14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6" name="Google Shape;6646;p14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9" name="Google Shape;6649;p14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50" name="Google Shape;6650;p14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3" name="Google Shape;6653;p14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4" name="Google Shape;6654;p14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5" name="Google Shape;6655;p14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6" name="Google Shape;6656;p14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7" name="Google Shape;6657;p14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8" name="Google Shape;6658;p14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1" name="Google Shape;6661;p14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2" name="Google Shape;6662;p14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5" name="Google Shape;6665;p14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6" name="Google Shape;6666;p14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14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0" name="Google Shape;6670;p14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1" name="Google Shape;6671;p14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2" name="Google Shape;6672;p14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3" name="Google Shape;6673;p14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4" name="Google Shape;6674;p14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7" name="Google Shape;6677;p14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14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1" name="Google Shape;6681;p14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2" name="Google Shape;6682;p14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3" name="Google Shape;6683;p14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4" name="Google Shape;6684;p14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5" name="Google Shape;6685;p14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6" name="Google Shape;6686;p14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9" name="Google Shape;6689;p14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0" name="Google Shape;6690;p14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14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2" name="Google Shape;6692;p14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93" name="Google Shape;6693;p14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14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7" name="Google Shape;6697;p14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0" name="Google Shape;6700;p14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01" name="Google Shape;6701;p14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4" name="Google Shape;6704;p14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7" name="Google Shape;6707;p14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08" name="Google Shape;6708;p14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9" name="Google Shape;6709;p14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2" name="Google Shape;6712;p14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3" name="Google Shape;6713;p14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4" name="Google Shape;6714;p14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14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8" name="Google Shape;6718;p14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14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0" name="Google Shape;6720;p14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1" name="Google Shape;6721;p14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2" name="Google Shape;6722;p14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5" name="Google Shape;6725;p14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6" name="Google Shape;6726;p14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7" name="Google Shape;6727;p14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8" name="Google Shape;6728;p14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1" name="Google Shape;6731;p14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2" name="Google Shape;6732;p14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14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6" name="Google Shape;6736;p14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9" name="Google Shape;6739;p14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2" name="Google Shape;6742;p14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5" name="Google Shape;6745;p14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8" name="Google Shape;6748;p14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9" name="Google Shape;6749;p14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14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14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2" name="Google Shape;6752;p14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5" name="Google Shape;6755;p14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6" name="Google Shape;6756;p14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9" name="Google Shape;6759;p14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0" name="Google Shape;6760;p14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14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4" name="Google Shape;6764;p14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5" name="Google Shape;6765;p14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8" name="Google Shape;6768;p14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9" name="Google Shape;6769;p14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0" name="Google Shape;6770;p14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1" name="Google Shape;6771;p14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2" name="Google Shape;6772;p14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3" name="Google Shape;6773;p14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14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14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8" name="Google Shape;6778;p14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9" name="Google Shape;6779;p14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0" name="Google Shape;6780;p14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3" name="Google Shape;6783;p14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4" name="Google Shape;6784;p14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5" name="Google Shape;6785;p14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6" name="Google Shape;6786;p14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7" name="Google Shape;6787;p14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0" name="Google Shape;6790;p14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1" name="Google Shape;6791;p14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2" name="Google Shape;6792;p14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3" name="Google Shape;6793;p14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4" name="Google Shape;6794;p14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5" name="Google Shape;6795;p14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6" name="Google Shape;6796;p14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7" name="Google Shape;6797;p14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8" name="Google Shape;6798;p14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9" name="Google Shape;6799;p14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0" name="Google Shape;6800;p14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3" name="Google Shape;6803;p14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4" name="Google Shape;6804;p14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5" name="Google Shape;6805;p14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6" name="Google Shape;6806;p14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7" name="Google Shape;6807;p14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8" name="Google Shape;6808;p14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1" name="Google Shape;6811;p14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2" name="Google Shape;6812;p14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3" name="Google Shape;6813;p14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4" name="Google Shape;6814;p14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14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18" name="Google Shape;6818;p14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1" name="Google Shape;6821;p14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4" name="Google Shape;6824;p14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5" name="Google Shape;6825;p14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8" name="Google Shape;6828;p14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9" name="Google Shape;6829;p14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2" name="Google Shape;6832;p14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14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8" name="Google Shape;6838;p14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9" name="Google Shape;6839;p14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2" name="Google Shape;6842;p14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3" name="Google Shape;6843;p14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6" name="Google Shape;6846;p14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7" name="Google Shape;6847;p14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8" name="Google Shape;6848;p14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1" name="Google Shape;6851;p14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2" name="Google Shape;6852;p14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3" name="Google Shape;6853;p14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6" name="Google Shape;6856;p14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7" name="Google Shape;6857;p14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8" name="Google Shape;6858;p14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62" name="Shape 6862"/>
        <p:cNvGrpSpPr/>
        <p:nvPr/>
      </p:nvGrpSpPr>
      <p:grpSpPr>
        <a:xfrm>
          <a:off x="0" y="0"/>
          <a:ext cx="0" cy="0"/>
          <a:chOff x="0" y="0"/>
          <a:chExt cx="0" cy="0"/>
        </a:xfrm>
      </p:grpSpPr>
      <p:sp>
        <p:nvSpPr>
          <p:cNvPr id="6863" name="Google Shape;6863;p14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14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14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14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14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14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14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14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14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4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14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4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6" name="Google Shape;6886;p14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14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14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3" name="Google Shape;6893;p14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14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14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14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14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14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3" name="Google Shape;6903;p14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14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14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14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14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14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14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14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4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14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14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14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14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14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14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14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14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14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1" name="Google Shape;6931;p14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14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5" name="Google Shape;6935;p14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14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14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14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14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14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14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14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9" name="Google Shape;6949;p14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14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14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14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14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4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14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4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14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14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14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14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14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14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14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6" name="Google Shape;6976;p14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14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14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14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14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14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14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14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14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14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14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14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14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9" name="Google Shape;6999;p14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14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14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4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14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14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3" name="Google Shape;7013;p14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14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14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14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14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14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14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8" name="Google Shape;7028;p14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14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14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14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14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4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4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14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14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14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4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14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14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14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14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14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14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7" name="Google Shape;7057;p14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14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4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14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14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14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14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14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14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14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4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14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14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14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4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4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1" name="Google Shape;7081;p14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14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14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14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4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2" name="Google Shape;7092;p14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14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4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14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14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14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14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14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14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4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14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14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14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14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4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14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14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14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14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14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14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4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14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14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14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14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14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3" name="Google Shape;7143;p14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14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14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14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14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14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14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14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14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14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14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14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14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14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4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14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14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6" name="Google Shape;7176;p14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4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14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1" name="Google Shape;7181;p14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14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14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6" name="Google Shape;7186;p14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14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14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14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14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14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14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14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4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1" name="Google Shape;7201;p14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14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14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6" name="Google Shape;7206;p14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14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14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14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14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14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14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14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4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14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14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9" name="Google Shape;7219;p14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23" name="Shape 7223"/>
        <p:cNvGrpSpPr/>
        <p:nvPr/>
      </p:nvGrpSpPr>
      <p:grpSpPr>
        <a:xfrm>
          <a:off x="0" y="0"/>
          <a:ext cx="0" cy="0"/>
          <a:chOff x="0" y="0"/>
          <a:chExt cx="0" cy="0"/>
        </a:xfrm>
      </p:grpSpPr>
      <p:sp>
        <p:nvSpPr>
          <p:cNvPr id="7224" name="Google Shape;7224;p14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14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14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14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4" name="Google Shape;7234;p14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14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14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14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14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14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14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14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14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4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14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4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14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14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14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14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4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14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14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14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14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14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14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14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14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14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14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5" name="Google Shape;7275;p14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14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14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14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14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14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14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14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14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14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14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14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14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14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4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4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4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14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14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14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14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14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14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4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4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14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4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14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14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8" name="Google Shape;7318;p14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14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14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3" name="Google Shape;7323;p14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14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14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14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14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4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4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14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14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4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9" name="Google Shape;7339;p14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14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4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14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14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14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14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14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14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4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14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14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14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14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14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14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14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4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14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14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14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14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4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14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4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4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14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14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14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4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1" name="Google Shape;7391;p14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14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4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4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7" name="Google Shape;7397;p14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14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4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4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4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4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4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14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14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4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3" name="Google Shape;7413;p14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4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14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4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14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4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14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14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4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4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4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4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4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4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4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4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4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4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4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4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14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4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14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14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14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14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14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14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14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14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14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14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14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4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14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4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4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14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14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4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4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4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14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14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14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14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14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14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4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4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4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14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4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4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4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14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14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4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4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14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14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4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4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4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14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4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4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4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4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4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4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4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4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4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4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4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14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4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4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4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14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4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4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4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4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4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4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4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4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4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4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4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4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14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4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4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14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14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14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14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4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4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1" name="Google Shape;7561;p14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4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4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4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4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4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4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4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3" name="Google Shape;7573;p14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4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4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14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14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4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4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14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4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4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4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4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4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14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4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4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14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4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4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4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14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4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4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4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4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4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4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14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4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4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4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14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14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4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4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14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14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4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4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14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4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4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4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4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4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14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14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14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4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4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4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4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4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4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14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14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4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4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4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4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4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4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4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4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14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4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4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4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4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4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14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4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4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14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14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4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4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14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14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14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14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14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4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14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4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14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14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4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4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4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4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4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14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4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4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14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4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4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14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4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4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4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4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4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4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4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4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33" name="Shape 7733"/>
        <p:cNvGrpSpPr/>
        <p:nvPr/>
      </p:nvGrpSpPr>
      <p:grpSpPr>
        <a:xfrm>
          <a:off x="0" y="0"/>
          <a:ext cx="0" cy="0"/>
          <a:chOff x="0" y="0"/>
          <a:chExt cx="0" cy="0"/>
        </a:xfrm>
      </p:grpSpPr>
      <p:sp>
        <p:nvSpPr>
          <p:cNvPr id="7734" name="Google Shape;7734;p14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14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4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14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14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14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14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14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14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4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4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14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14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2" name="Google Shape;7752;p14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14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14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14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14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14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4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4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4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4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4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14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14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4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4" name="Google Shape;7774;p14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14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4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4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4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4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4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4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4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4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4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4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4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4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14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14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4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4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4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4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4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14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4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4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4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14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14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4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14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14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14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14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14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14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4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14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4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4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4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4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4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4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4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4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4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14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4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4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14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14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4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4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4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4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4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4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4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4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4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4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4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4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4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4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4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14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14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14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4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14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14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4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4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4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14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4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4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14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4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14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14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4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4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4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14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4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14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14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14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14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0" name="Google Shape;7910;p14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14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14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14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14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4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4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14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14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14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14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14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4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14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14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14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14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4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4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4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4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14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14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14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14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14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14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14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14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14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14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4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14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4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14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14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14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4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14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14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4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14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14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14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14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14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4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14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14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14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14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14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14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14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14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7" name="Google Shape;7997;p14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14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4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14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14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14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14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4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14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14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14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4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4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4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14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4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14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14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14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4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14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14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14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4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4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14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14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14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14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14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14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14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14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14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4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4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14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4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4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14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4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4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14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4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14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14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14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14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4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4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14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4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4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14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14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14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4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14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14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4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14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14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14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4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14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4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4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14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14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14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4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14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4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14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14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14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14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14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14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14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14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14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4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14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14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4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4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14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14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14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14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14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14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14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4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4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4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4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14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14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4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4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4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4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4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4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4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14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14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4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14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14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4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4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4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4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4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4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14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14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14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4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4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4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14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4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4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14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14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4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4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14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14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4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4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14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14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14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4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14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4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4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14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14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14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4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4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14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14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2" name="Google Shape;8212;p14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14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4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14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14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4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14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14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14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14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14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4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14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14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14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14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14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14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14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14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14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14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14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14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14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4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14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14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4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14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14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14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14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14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14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14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14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14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14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4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14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14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4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14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4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14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14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4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4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14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14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14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14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14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4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14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14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14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14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4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4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14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4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4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4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14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4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14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14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4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4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14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4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4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14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14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14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14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4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4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14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14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14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14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14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14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4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14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14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4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4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14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14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14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14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14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14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4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4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14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14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14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14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14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53" name="Shape 8353"/>
        <p:cNvGrpSpPr/>
        <p:nvPr/>
      </p:nvGrpSpPr>
      <p:grpSpPr>
        <a:xfrm>
          <a:off x="0" y="0"/>
          <a:ext cx="0" cy="0"/>
          <a:chOff x="0" y="0"/>
          <a:chExt cx="0" cy="0"/>
        </a:xfrm>
      </p:grpSpPr>
      <p:sp>
        <p:nvSpPr>
          <p:cNvPr id="8354" name="Google Shape;8354;p14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14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14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14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14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4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14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14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4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4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14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4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14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4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4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4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14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4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4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14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14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4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4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4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14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14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14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4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14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14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4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14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4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4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14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4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4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4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14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4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4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4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4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4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4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14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4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14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14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14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14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14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14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14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14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14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14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4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14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14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14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14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4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14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14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14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4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4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4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14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4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4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14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14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14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4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4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14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4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14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14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14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4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4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14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4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14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14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14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14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14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14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14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14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14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14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14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4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14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14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4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14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14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14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14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14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14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14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4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14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14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14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14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14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4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4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14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4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4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4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14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14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4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4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14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14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4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14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14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14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14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14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4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4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14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4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4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14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14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14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4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14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14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14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14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14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14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4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14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14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4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4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14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14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14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14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14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14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14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14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14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14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14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14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14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14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14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14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14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14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4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4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14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4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14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14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14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14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14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14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14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14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4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14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14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14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14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14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14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14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14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14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4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14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14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14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14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4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14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4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14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14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14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14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14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14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14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14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14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14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14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4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14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14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14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14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14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14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14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14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14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14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14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14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14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14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14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14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14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14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14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14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14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4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14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14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14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14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14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14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14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14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14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14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14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14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14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14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14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14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14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14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14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14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14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4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14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4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4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14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14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14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14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14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14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14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14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14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14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14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4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14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14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14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4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14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14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14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14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14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4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14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14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14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14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14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14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14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14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14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14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14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14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4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14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14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14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14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14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14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14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14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14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14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14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14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4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14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14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4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14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4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14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14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14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4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4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4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14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14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14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14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14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14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14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14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4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14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4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14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14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14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14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14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14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14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14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14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14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14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14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14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14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14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14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14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14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14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14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14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14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14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14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14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14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14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14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14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14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8" name="Google Shape;8868;p14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14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14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14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14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14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14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14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14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14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14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14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14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14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14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3" name="Google Shape;8893;p14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14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14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14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14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14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14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14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14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14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14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14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14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14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14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4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14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14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14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4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4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14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14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14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14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14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14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14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14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14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14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14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14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14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14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14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14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14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14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47" name="Shape 8947"/>
        <p:cNvGrpSpPr/>
        <p:nvPr/>
      </p:nvGrpSpPr>
      <p:grpSpPr>
        <a:xfrm>
          <a:off x="0" y="0"/>
          <a:ext cx="0" cy="0"/>
          <a:chOff x="0" y="0"/>
          <a:chExt cx="0" cy="0"/>
        </a:xfrm>
      </p:grpSpPr>
      <p:sp>
        <p:nvSpPr>
          <p:cNvPr id="8948" name="Google Shape;8948;p14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14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14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14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14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14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14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14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14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14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14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14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14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14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14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14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14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14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14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14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14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14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14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14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14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14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14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14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14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14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14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14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14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14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14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14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14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14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14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14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14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14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14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14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14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14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14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14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14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14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14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14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14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14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14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14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14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14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14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14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14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14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14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14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14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14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14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14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14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14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14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14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14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14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14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14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14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14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14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14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14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14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14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14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14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14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14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14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14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14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14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14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14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14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14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14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14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14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14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14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14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14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14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14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14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14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14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14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14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14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14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14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14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14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14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14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14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14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14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14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14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14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14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14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14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14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14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14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14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14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14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14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14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14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14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14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14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14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3" name="Google Shape;9143;p14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14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14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14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14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14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14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14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14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14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14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14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14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14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14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14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14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14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14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14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14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14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14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14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14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14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14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14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14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14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14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14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14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4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14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14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14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14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14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14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14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14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14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14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14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14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14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14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4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14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14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14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14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14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14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14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14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14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14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14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14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14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14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14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14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14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14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14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14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14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14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14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14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14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14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14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14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14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14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14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14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8" name="Google Shape;9258;p14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14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14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14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4" name="Google Shape;9264;p14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7"/>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560" name="Google Shape;560;p67"/>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a:t>
            </a:r>
            <a:r>
              <a:rPr lang="en"/>
              <a:t>be the part of the presentation where you introduce yourself, write your email…</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68" name="Shape 9268"/>
        <p:cNvGrpSpPr/>
        <p:nvPr/>
      </p:nvGrpSpPr>
      <p:grpSpPr>
        <a:xfrm>
          <a:off x="0" y="0"/>
          <a:ext cx="0" cy="0"/>
          <a:chOff x="0" y="0"/>
          <a:chExt cx="0" cy="0"/>
        </a:xfrm>
      </p:grpSpPr>
      <p:sp>
        <p:nvSpPr>
          <p:cNvPr id="9269" name="Google Shape;9269;p14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14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14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14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14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14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14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14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14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14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14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14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14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14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14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14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14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2" name="Google Shape;9292;p14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14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14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14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14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14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14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14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14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14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14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14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14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14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14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14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14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14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14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14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14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14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14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14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14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14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14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14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14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14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14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14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14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14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14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14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14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14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14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14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14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14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14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14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14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14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14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14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14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14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14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14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14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14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14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14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14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14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14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14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14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14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14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14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14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14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14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14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14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14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14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14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14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14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14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14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14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14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14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14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14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14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14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14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14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14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14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14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14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14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14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14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14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14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14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14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14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14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14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14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14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14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14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14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14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14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14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14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14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14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14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14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14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14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14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14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14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14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14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14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14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14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14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14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14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14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14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14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14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14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14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14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14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14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14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14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14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14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14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14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14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14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14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14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14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14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14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14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14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14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14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14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14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14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14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14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6" name="Google Shape;9566;p14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14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73"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